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2706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2DDFC160-0535-4369-B9BC-9EBE9BD46E96}"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11458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261D8932-90DA-43F4-BED0-E2CAFBB37C7D}" type="datetimeFigureOut">
              <a:rPr lang="en-GB" smtClean="0"/>
              <a:t>05/06/2018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2DDFC160-0535-4369-B9BC-9EBE9BD46E96}" type="slidenum">
              <a:rPr lang="en-GB" smtClean="0"/>
              <a:t>‹#›</a:t>
            </a:fld>
            <a:endParaRPr lang="en-GB"/>
          </a:p>
        </p:txBody>
      </p:sp>
    </p:spTree>
    <p:extLst>
      <p:ext uri="{BB962C8B-B14F-4D97-AF65-F5344CB8AC3E}">
        <p14:creationId xmlns:p14="http://schemas.microsoft.com/office/powerpoint/2010/main" val="4131793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261D8932-90DA-43F4-BED0-E2CAFBB37C7D}" type="datetimeFigureOut">
              <a:rPr lang="en-GB" smtClean="0"/>
              <a:t>05/06/2018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3332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261D8932-90DA-43F4-BED0-E2CAFBB37C7D}" type="datetimeFigureOut">
              <a:rPr lang="en-GB" smtClean="0"/>
              <a:t>05/06/2018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63990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422068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2DDFC160-0535-4369-B9BC-9EBE9BD46E96}"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870999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2DDFC160-0535-4369-B9BC-9EBE9BD46E96}"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014040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2DDFC160-0535-4369-B9BC-9EBE9BD46E96}"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62450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2DDFC160-0535-4369-B9BC-9EBE9BD46E96}"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838904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2DDFC160-0535-4369-B9BC-9EBE9BD46E96}"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265056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2DDFC160-0535-4369-B9BC-9EBE9BD46E96}"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212955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2DDFC160-0535-4369-B9BC-9EBE9BD46E96}"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41444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2DDFC160-0535-4369-B9BC-9EBE9BD46E96}"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0426542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2.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hyperlink" Target="https://fingertips.phe.org.uk/profile/wider-determinants/data#page/6/gid/1938133042/pat/6/par/E12000006/ati/102/are/E06000055/iid/92899/age/204/sex/4" TargetMode="Externa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Barking and Dagenham</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2674332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089072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Barking and Dagenham</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1800299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4030227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Barking and Dagenham</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2919534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702974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Barking and Dagenham</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098505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994049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Barking and Dagenham</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834919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671111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Barking and Dagenham</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14777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229709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628932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Barking and Dagenham</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321716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3131476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1372842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191678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55746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Barking and Dagenham</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65.8%</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27.5%</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823473" y="5966460"/>
            <a:ext cx="1608294"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6.9%</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5"/>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20369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3150095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Barking and Dagenham</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827279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085203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Barking and Dagenham</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3189636856"/>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3C9D6C22-318C-46DA-899D-EB8A46182311}"/>
</file>

<file path=customXml/itemProps2.xml><?xml version="1.0" encoding="utf-8"?>
<ds:datastoreItem xmlns:ds="http://schemas.openxmlformats.org/officeDocument/2006/customXml" ds:itemID="{4C3E2BB8-4346-4719-9EC2-F9433468A629}"/>
</file>

<file path=customXml/itemProps3.xml><?xml version="1.0" encoding="utf-8"?>
<ds:datastoreItem xmlns:ds="http://schemas.openxmlformats.org/officeDocument/2006/customXml" ds:itemID="{3711D95D-3437-4DD3-90C9-95FB1FD37889}"/>
</file>

<file path=docProps/app.xml><?xml version="1.0" encoding="utf-8"?>
<Properties xmlns="http://schemas.openxmlformats.org/officeDocument/2006/extended-properties" xmlns:vt="http://schemas.openxmlformats.org/officeDocument/2006/docPropsVTypes">
  <Template>template</Template>
  <TotalTime>2</TotalTime>
  <Words>1638</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2018-06-05T22:29:49Z</dcterms:created>
  <dcterms:modified xsi:type="dcterms:W3CDTF">2018-06-05T22:32:43Z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