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8.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9.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0.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1.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2.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3.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4.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00" r:id="rId6"/>
    <p:sldMasterId id="2147483712" r:id="rId7"/>
    <p:sldMasterId id="2147483745" r:id="rId8"/>
    <p:sldMasterId id="2147483756" r:id="rId9"/>
    <p:sldMasterId id="2147483788" r:id="rId10"/>
    <p:sldMasterId id="2147483828" r:id="rId11"/>
    <p:sldMasterId id="2147483864" r:id="rId12"/>
    <p:sldMasterId id="2147483900" r:id="rId13"/>
    <p:sldMasterId id="2147483936" r:id="rId14"/>
    <p:sldMasterId id="2147484008" r:id="rId15"/>
    <p:sldMasterId id="2147484046" r:id="rId16"/>
    <p:sldMasterId id="2147484082" r:id="rId17"/>
    <p:sldMasterId id="2147484154" r:id="rId18"/>
    <p:sldMasterId id="2147484189" r:id="rId19"/>
  </p:sldMasterIdLst>
  <p:notesMasterIdLst>
    <p:notesMasterId r:id="rId60"/>
  </p:notesMasterIdLst>
  <p:sldIdLst>
    <p:sldId id="256" r:id="rId20"/>
    <p:sldId id="331" r:id="rId21"/>
    <p:sldId id="264" r:id="rId22"/>
    <p:sldId id="266" r:id="rId23"/>
    <p:sldId id="332" r:id="rId24"/>
    <p:sldId id="329" r:id="rId25"/>
    <p:sldId id="333" r:id="rId26"/>
    <p:sldId id="270" r:id="rId27"/>
    <p:sldId id="271" r:id="rId28"/>
    <p:sldId id="272" r:id="rId29"/>
    <p:sldId id="273" r:id="rId30"/>
    <p:sldId id="274" r:id="rId31"/>
    <p:sldId id="275" r:id="rId32"/>
    <p:sldId id="276" r:id="rId33"/>
    <p:sldId id="277" r:id="rId34"/>
    <p:sldId id="278" r:id="rId35"/>
    <p:sldId id="330" r:id="rId36"/>
    <p:sldId id="279" r:id="rId37"/>
    <p:sldId id="280" r:id="rId38"/>
    <p:sldId id="281" r:id="rId39"/>
    <p:sldId id="334" r:id="rId40"/>
    <p:sldId id="287" r:id="rId41"/>
    <p:sldId id="350" r:id="rId42"/>
    <p:sldId id="351" r:id="rId43"/>
    <p:sldId id="341" r:id="rId44"/>
    <p:sldId id="335" r:id="rId45"/>
    <p:sldId id="295" r:id="rId46"/>
    <p:sldId id="342" r:id="rId47"/>
    <p:sldId id="343" r:id="rId48"/>
    <p:sldId id="344" r:id="rId49"/>
    <p:sldId id="298" r:id="rId50"/>
    <p:sldId id="339" r:id="rId51"/>
    <p:sldId id="345" r:id="rId52"/>
    <p:sldId id="306" r:id="rId53"/>
    <p:sldId id="348" r:id="rId54"/>
    <p:sldId id="346" r:id="rId55"/>
    <p:sldId id="352" r:id="rId56"/>
    <p:sldId id="309" r:id="rId57"/>
    <p:sldId id="349" r:id="rId58"/>
    <p:sldId id="32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B8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76302" autoAdjust="0"/>
  </p:normalViewPr>
  <p:slideViewPr>
    <p:cSldViewPr snapToGrid="0">
      <p:cViewPr varScale="1">
        <p:scale>
          <a:sx n="55" d="100"/>
          <a:sy n="55" d="100"/>
        </p:scale>
        <p:origin x="1956"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CDE1F-3C7E-4440-882A-109AEEE3C5FD}" type="datetimeFigureOut">
              <a:rPr lang="en-GB" smtClean="0"/>
              <a:t>09/12/2016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35967C-C57A-41FC-875E-A70F55D4D7DC}" type="slidenum">
              <a:rPr lang="en-GB" smtClean="0"/>
              <a:t>‹#›</a:t>
            </a:fld>
            <a:endParaRPr lang="en-GB" dirty="0"/>
          </a:p>
        </p:txBody>
      </p:sp>
    </p:spTree>
    <p:extLst>
      <p:ext uri="{BB962C8B-B14F-4D97-AF65-F5344CB8AC3E}">
        <p14:creationId xmlns:p14="http://schemas.microsoft.com/office/powerpoint/2010/main" val="361851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ED45D4B-C978-4B43-9881-8F8CDCAF7A1E}" type="slidenum">
              <a:rPr lang="en-GB" altLang="en-US" smtClean="0">
                <a:solidFill>
                  <a:prstClr val="black"/>
                </a:solidFill>
              </a:rPr>
              <a:pPr/>
              <a:t>1</a:t>
            </a:fld>
            <a:endParaRPr lang="en-GB" altLang="en-US" dirty="0">
              <a:solidFill>
                <a:prstClr val="black"/>
              </a:solidFill>
            </a:endParaRPr>
          </a:p>
        </p:txBody>
      </p:sp>
    </p:spTree>
    <p:extLst>
      <p:ext uri="{BB962C8B-B14F-4D97-AF65-F5344CB8AC3E}">
        <p14:creationId xmlns:p14="http://schemas.microsoft.com/office/powerpoint/2010/main" val="1235812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371600" y="1143000"/>
            <a:ext cx="4114800" cy="3086100"/>
          </a:xfrm>
          <a:ln/>
        </p:spPr>
      </p:sp>
      <p:sp>
        <p:nvSpPr>
          <p:cNvPr id="82947"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endParaRPr lang="en-GB" dirty="0"/>
          </a:p>
          <a:p>
            <a:endParaRPr lang="en-GB" dirty="0"/>
          </a:p>
          <a:p>
            <a:pPr marL="171450" indent="-171450">
              <a:buFont typeface="Arial" panose="020B0604020202020204" pitchFamily="34" charset="0"/>
              <a:buChar char="•"/>
            </a:pPr>
            <a:r>
              <a:rPr lang="en-US" altLang="en-US" dirty="0"/>
              <a:t>Emotions trigger attention and action…</a:t>
            </a:r>
          </a:p>
          <a:p>
            <a:pPr marL="171450" indent="-171450">
              <a:buFont typeface="Arial" panose="020B0604020202020204" pitchFamily="34" charset="0"/>
              <a:buChar char="•"/>
            </a:pPr>
            <a:r>
              <a:rPr lang="en-US" altLang="en-US" dirty="0"/>
              <a:t>Emotion wins out over reason and logic almost every time…</a:t>
            </a:r>
          </a:p>
          <a:p>
            <a:pPr marL="171450" indent="-171450">
              <a:buFont typeface="Arial" panose="020B0604020202020204" pitchFamily="34" charset="0"/>
              <a:buChar char="•"/>
            </a:pPr>
            <a:r>
              <a:rPr lang="en-US" altLang="en-US" dirty="0"/>
              <a:t>We respond best to stories / faces / people… not number, symbols or statistics… </a:t>
            </a:r>
          </a:p>
          <a:p>
            <a:pPr marL="171450" indent="-171450">
              <a:buFont typeface="Arial" panose="020B0604020202020204" pitchFamily="34" charset="0"/>
              <a:buChar char="•"/>
            </a:pPr>
            <a:r>
              <a:rPr lang="en-US" altLang="en-US" dirty="0"/>
              <a:t>As much as people need the right basic information about what is available and when… what really creates a connection and memorable experience is emotion. The annual Christmas advert battle is a great example of this. The ‘winner’ is the brand that makes the most people cry… and the emotional connection established with customers is what drives sales. </a:t>
            </a:r>
          </a:p>
          <a:p>
            <a:pPr marL="171450" indent="-171450">
              <a:buFont typeface="Arial" panose="020B0604020202020204" pitchFamily="34" charset="0"/>
              <a:buChar char="•"/>
            </a:pPr>
            <a:r>
              <a:rPr lang="en-US" altLang="en-US" dirty="0"/>
              <a:t>And people tend to find that the most emotional were the most memorable… can you name the brand behind these adverts? </a:t>
            </a:r>
            <a:r>
              <a:rPr lang="en-US" altLang="en-US" i="1" dirty="0"/>
              <a:t>[John Lewis (2014), John Lewis (2013), Waitrose (2014), and Sainsbury's (2014)]</a:t>
            </a:r>
          </a:p>
          <a:p>
            <a:endParaRPr lang="en-US" altLang="en-US" b="0" dirty="0"/>
          </a:p>
          <a:p>
            <a:pPr marL="171450" indent="-171450">
              <a:buFont typeface="Arial" panose="020B0604020202020204" pitchFamily="34" charset="0"/>
              <a:buChar char="•"/>
            </a:pPr>
            <a:r>
              <a:rPr lang="en-US" altLang="en-US" b="1" dirty="0"/>
              <a:t>And this is especially interesting, because we all theoretically understand this… we know it to be true and we see it in our own lives… and every one of our partners that I speak to about this wholeheartedly agree… everyone from development directors to fitness instructors… </a:t>
            </a:r>
          </a:p>
          <a:p>
            <a:pPr marL="171450" indent="-171450">
              <a:buFont typeface="Arial" panose="020B0604020202020204" pitchFamily="34" charset="0"/>
              <a:buChar char="•"/>
            </a:pPr>
            <a:r>
              <a:rPr lang="en-US" altLang="en-US" b="1" dirty="0"/>
              <a:t>… and the coaching world is very comfortable</a:t>
            </a:r>
            <a:r>
              <a:rPr lang="en-US" altLang="en-US" b="1" baseline="0" dirty="0"/>
              <a:t> with the idea of sport psychology in elite sport – and emotional barriers to high performance… </a:t>
            </a:r>
          </a:p>
          <a:p>
            <a:pPr marL="171450" indent="-171450">
              <a:buFont typeface="Arial" panose="020B0604020202020204" pitchFamily="34" charset="0"/>
              <a:buChar char="•"/>
            </a:pPr>
            <a:r>
              <a:rPr lang="en-US" altLang="en-US" b="1" dirty="0"/>
              <a:t>BUT – how often do you see this applied, in the sport sector, in practice? How many coaches think about</a:t>
            </a:r>
            <a:r>
              <a:rPr lang="en-US" altLang="en-US" b="1" baseline="0" dirty="0"/>
              <a:t> how to create an emotionally engaging session for people, as much as they think about the technical aspect?</a:t>
            </a:r>
          </a:p>
          <a:p>
            <a:endParaRPr lang="en-US" altLang="en-US" b="0" dirty="0"/>
          </a:p>
          <a:p>
            <a:endParaRPr lang="en-US" altLang="en-US" dirty="0"/>
          </a:p>
          <a:p>
            <a:r>
              <a:rPr lang="en-US" altLang="en-US" dirty="0"/>
              <a:t>Adverts Top</a:t>
            </a:r>
            <a:r>
              <a:rPr lang="en-US" altLang="en-US" baseline="0" dirty="0"/>
              <a:t> Row L-R…. </a:t>
            </a:r>
            <a:r>
              <a:rPr lang="en-US" altLang="en-US" dirty="0"/>
              <a:t>John Lewis (2014), John Lewis (2013)</a:t>
            </a:r>
          </a:p>
          <a:p>
            <a:r>
              <a:rPr lang="en-US" altLang="en-US" dirty="0"/>
              <a:t>Adverts</a:t>
            </a:r>
            <a:r>
              <a:rPr lang="en-US" altLang="en-US" baseline="0" dirty="0"/>
              <a:t> Bottom Row L-R…</a:t>
            </a:r>
            <a:r>
              <a:rPr lang="en-US" altLang="en-US" dirty="0"/>
              <a:t>Waitrose (2014), and Sainsbury's (2014)…</a:t>
            </a:r>
          </a:p>
          <a:p>
            <a:endParaRPr lang="en-US" altLang="en-US" dirty="0"/>
          </a:p>
          <a:p>
            <a:endParaRPr lang="en-US" altLang="en-US" dirty="0"/>
          </a:p>
        </p:txBody>
      </p:sp>
      <p:sp>
        <p:nvSpPr>
          <p:cNvPr id="82948" name="Date Placeholder 3"/>
          <p:cNvSpPr>
            <a:spLocks noGrp="1"/>
          </p:cNvSpPr>
          <p:nvPr>
            <p:ph type="dt" sz="quarter" idx="1"/>
          </p:nvPr>
        </p:nvSpPr>
        <p:spPr>
          <a:noFill/>
        </p:spPr>
        <p:txBody>
          <a:bodyPr/>
          <a:lstStyle>
            <a:lvl1pPr>
              <a:defRPr>
                <a:solidFill>
                  <a:schemeClr val="tx1"/>
                </a:solidFill>
                <a:latin typeface="HelveticaNeue LT 45 Light" panose="020B0404020002020204" pitchFamily="34" charset="0"/>
              </a:defRPr>
            </a:lvl1pPr>
            <a:lvl2pPr marL="742950" indent="-285750">
              <a:defRPr>
                <a:solidFill>
                  <a:schemeClr val="tx1"/>
                </a:solidFill>
                <a:latin typeface="HelveticaNeue LT 45 Light" panose="020B0404020002020204" pitchFamily="34" charset="0"/>
              </a:defRPr>
            </a:lvl2pPr>
            <a:lvl3pPr marL="1143000" indent="-228600">
              <a:defRPr>
                <a:solidFill>
                  <a:schemeClr val="tx1"/>
                </a:solidFill>
                <a:latin typeface="HelveticaNeue LT 45 Light" panose="020B0404020002020204" pitchFamily="34" charset="0"/>
              </a:defRPr>
            </a:lvl3pPr>
            <a:lvl4pPr marL="1600200" indent="-228600">
              <a:defRPr>
                <a:solidFill>
                  <a:schemeClr val="tx1"/>
                </a:solidFill>
                <a:latin typeface="HelveticaNeue LT 45 Light" panose="020B0404020002020204" pitchFamily="34" charset="0"/>
              </a:defRPr>
            </a:lvl4pPr>
            <a:lvl5pPr marL="2057400" indent="-228600">
              <a:defRPr>
                <a:solidFill>
                  <a:schemeClr val="tx1"/>
                </a:solidFill>
                <a:latin typeface="HelveticaNeue LT 45 Light" panose="020B0404020002020204" pitchFamily="34" charset="0"/>
              </a:defRPr>
            </a:lvl5pPr>
            <a:lvl6pPr marL="2514600" indent="-228600" eaLnBrk="0" fontAlgn="base" hangingPunct="0">
              <a:spcBef>
                <a:spcPct val="0"/>
              </a:spcBef>
              <a:spcAft>
                <a:spcPct val="0"/>
              </a:spcAft>
              <a:defRPr>
                <a:solidFill>
                  <a:schemeClr val="tx1"/>
                </a:solidFill>
                <a:latin typeface="HelveticaNeue LT 45 Light" panose="020B0404020002020204" pitchFamily="34" charset="0"/>
              </a:defRPr>
            </a:lvl6pPr>
            <a:lvl7pPr marL="2971800" indent="-228600" eaLnBrk="0" fontAlgn="base" hangingPunct="0">
              <a:spcBef>
                <a:spcPct val="0"/>
              </a:spcBef>
              <a:spcAft>
                <a:spcPct val="0"/>
              </a:spcAft>
              <a:defRPr>
                <a:solidFill>
                  <a:schemeClr val="tx1"/>
                </a:solidFill>
                <a:latin typeface="HelveticaNeue LT 45 Light" panose="020B0404020002020204" pitchFamily="34" charset="0"/>
              </a:defRPr>
            </a:lvl7pPr>
            <a:lvl8pPr marL="3429000" indent="-228600" eaLnBrk="0" fontAlgn="base" hangingPunct="0">
              <a:spcBef>
                <a:spcPct val="0"/>
              </a:spcBef>
              <a:spcAft>
                <a:spcPct val="0"/>
              </a:spcAft>
              <a:defRPr>
                <a:solidFill>
                  <a:schemeClr val="tx1"/>
                </a:solidFill>
                <a:latin typeface="HelveticaNeue LT 45 Light" panose="020B0404020002020204" pitchFamily="34" charset="0"/>
              </a:defRPr>
            </a:lvl8pPr>
            <a:lvl9pPr marL="3886200" indent="-228600" eaLnBrk="0" fontAlgn="base" hangingPunct="0">
              <a:spcBef>
                <a:spcPct val="0"/>
              </a:spcBef>
              <a:spcAft>
                <a:spcPct val="0"/>
              </a:spcAft>
              <a:defRPr>
                <a:solidFill>
                  <a:schemeClr val="tx1"/>
                </a:solidFill>
                <a:latin typeface="HelveticaNeue LT 45 Light" panose="020B0404020002020204" pitchFamily="34" charset="0"/>
              </a:defRPr>
            </a:lvl9pPr>
          </a:lstStyle>
          <a:p>
            <a:fld id="{B288931D-A631-4668-810A-9115AF768414}" type="datetime3">
              <a:rPr lang="en-GB" altLang="en-US" smtClean="0">
                <a:solidFill>
                  <a:srgbClr val="000000"/>
                </a:solidFill>
              </a:rPr>
              <a:pPr/>
              <a:t>9 December, 2016</a:t>
            </a:fld>
            <a:endParaRPr lang="en-GB" altLang="en-US" dirty="0">
              <a:solidFill>
                <a:srgbClr val="000000"/>
              </a:solidFill>
            </a:endParaRPr>
          </a:p>
        </p:txBody>
      </p:sp>
      <p:sp>
        <p:nvSpPr>
          <p:cNvPr id="82949" name="Slide Number Placeholder 4"/>
          <p:cNvSpPr>
            <a:spLocks noGrp="1"/>
          </p:cNvSpPr>
          <p:nvPr>
            <p:ph type="sldNum" sz="quarter" idx="5"/>
          </p:nvPr>
        </p:nvSpPr>
        <p:spPr>
          <a:noFill/>
        </p:spPr>
        <p:txBody>
          <a:bodyPr/>
          <a:lstStyle>
            <a:lvl1pPr>
              <a:defRPr>
                <a:solidFill>
                  <a:schemeClr val="tx1"/>
                </a:solidFill>
                <a:latin typeface="HelveticaNeue LT 45 Light" panose="020B0404020002020204" pitchFamily="34" charset="0"/>
              </a:defRPr>
            </a:lvl1pPr>
            <a:lvl2pPr marL="742950" indent="-285750">
              <a:defRPr>
                <a:solidFill>
                  <a:schemeClr val="tx1"/>
                </a:solidFill>
                <a:latin typeface="HelveticaNeue LT 45 Light" panose="020B0404020002020204" pitchFamily="34" charset="0"/>
              </a:defRPr>
            </a:lvl2pPr>
            <a:lvl3pPr marL="1143000" indent="-228600">
              <a:defRPr>
                <a:solidFill>
                  <a:schemeClr val="tx1"/>
                </a:solidFill>
                <a:latin typeface="HelveticaNeue LT 45 Light" panose="020B0404020002020204" pitchFamily="34" charset="0"/>
              </a:defRPr>
            </a:lvl3pPr>
            <a:lvl4pPr marL="1600200" indent="-228600">
              <a:defRPr>
                <a:solidFill>
                  <a:schemeClr val="tx1"/>
                </a:solidFill>
                <a:latin typeface="HelveticaNeue LT 45 Light" panose="020B0404020002020204" pitchFamily="34" charset="0"/>
              </a:defRPr>
            </a:lvl4pPr>
            <a:lvl5pPr marL="2057400" indent="-228600">
              <a:defRPr>
                <a:solidFill>
                  <a:schemeClr val="tx1"/>
                </a:solidFill>
                <a:latin typeface="HelveticaNeue LT 45 Light" panose="020B0404020002020204" pitchFamily="34" charset="0"/>
              </a:defRPr>
            </a:lvl5pPr>
            <a:lvl6pPr marL="2514600" indent="-228600" eaLnBrk="0" fontAlgn="base" hangingPunct="0">
              <a:spcBef>
                <a:spcPct val="0"/>
              </a:spcBef>
              <a:spcAft>
                <a:spcPct val="0"/>
              </a:spcAft>
              <a:defRPr>
                <a:solidFill>
                  <a:schemeClr val="tx1"/>
                </a:solidFill>
                <a:latin typeface="HelveticaNeue LT 45 Light" panose="020B0404020002020204" pitchFamily="34" charset="0"/>
              </a:defRPr>
            </a:lvl6pPr>
            <a:lvl7pPr marL="2971800" indent="-228600" eaLnBrk="0" fontAlgn="base" hangingPunct="0">
              <a:spcBef>
                <a:spcPct val="0"/>
              </a:spcBef>
              <a:spcAft>
                <a:spcPct val="0"/>
              </a:spcAft>
              <a:defRPr>
                <a:solidFill>
                  <a:schemeClr val="tx1"/>
                </a:solidFill>
                <a:latin typeface="HelveticaNeue LT 45 Light" panose="020B0404020002020204" pitchFamily="34" charset="0"/>
              </a:defRPr>
            </a:lvl7pPr>
            <a:lvl8pPr marL="3429000" indent="-228600" eaLnBrk="0" fontAlgn="base" hangingPunct="0">
              <a:spcBef>
                <a:spcPct val="0"/>
              </a:spcBef>
              <a:spcAft>
                <a:spcPct val="0"/>
              </a:spcAft>
              <a:defRPr>
                <a:solidFill>
                  <a:schemeClr val="tx1"/>
                </a:solidFill>
                <a:latin typeface="HelveticaNeue LT 45 Light" panose="020B0404020002020204" pitchFamily="34" charset="0"/>
              </a:defRPr>
            </a:lvl8pPr>
            <a:lvl9pPr marL="3886200" indent="-228600" eaLnBrk="0" fontAlgn="base" hangingPunct="0">
              <a:spcBef>
                <a:spcPct val="0"/>
              </a:spcBef>
              <a:spcAft>
                <a:spcPct val="0"/>
              </a:spcAft>
              <a:defRPr>
                <a:solidFill>
                  <a:schemeClr val="tx1"/>
                </a:solidFill>
                <a:latin typeface="HelveticaNeue LT 45 Light" panose="020B0404020002020204" pitchFamily="34" charset="0"/>
              </a:defRPr>
            </a:lvl9pPr>
          </a:lstStyle>
          <a:p>
            <a:fld id="{C2C22B2F-E032-4782-9A9C-39BF7F48013C}" type="slidenum">
              <a:rPr lang="en-GB" altLang="en-US" smtClean="0">
                <a:solidFill>
                  <a:srgbClr val="000000"/>
                </a:solidFill>
              </a:rPr>
              <a:pPr/>
              <a:t>10</a:t>
            </a:fld>
            <a:endParaRPr lang="en-GB" altLang="en-US" dirty="0">
              <a:solidFill>
                <a:srgbClr val="000000"/>
              </a:solidFill>
            </a:endParaRPr>
          </a:p>
        </p:txBody>
      </p:sp>
    </p:spTree>
    <p:extLst>
      <p:ext uri="{BB962C8B-B14F-4D97-AF65-F5344CB8AC3E}">
        <p14:creationId xmlns:p14="http://schemas.microsoft.com/office/powerpoint/2010/main" val="226447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1371600" y="1143000"/>
            <a:ext cx="4114800" cy="3086100"/>
          </a:xfrm>
          <a:ln/>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And our emotional barriers are often our primary barriers (before practical barriers are even considered).</a:t>
            </a:r>
          </a:p>
          <a:p>
            <a:pPr>
              <a:defRPr/>
            </a:pPr>
            <a:endParaRPr lang="en-US" dirty="0">
              <a:latin typeface="HelveticaNeue LT 45 Ligh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Our pattern of thought, when it comes to considering something new, is never ‘what is the very best way that I could do this? what are my options?’ but rather ‘what is the very worst thing that could happen if I do this? And how can I be sure that won’t happen?’ </a:t>
            </a:r>
            <a:endParaRPr lang="en-US" dirty="0">
              <a:latin typeface="HelveticaNeue LT 45 Light"/>
            </a:endParaRPr>
          </a:p>
          <a:p>
            <a:pPr>
              <a:defRPr/>
            </a:pPr>
            <a:endParaRPr lang="en-GB" dirty="0">
              <a:latin typeface="HelveticaNeue LT 45 Light"/>
            </a:endParaRPr>
          </a:p>
          <a:p>
            <a:pPr>
              <a:defRPr/>
            </a:pPr>
            <a:r>
              <a:rPr lang="en-GB" b="1" dirty="0">
                <a:latin typeface="HelveticaNeue LT 45 Light"/>
              </a:rPr>
              <a:t>This relates to Sport England’s insight into</a:t>
            </a:r>
            <a:r>
              <a:rPr lang="en-GB" b="1" baseline="0" dirty="0">
                <a:latin typeface="HelveticaNeue LT 45 Light"/>
              </a:rPr>
              <a:t> barriers to exercise for women – please read ‘Go Where Women Are’ on the Sport England website for full details</a:t>
            </a:r>
          </a:p>
          <a:p>
            <a:pPr>
              <a:defRPr/>
            </a:pPr>
            <a:endParaRPr lang="en-GB" baseline="0" dirty="0">
              <a:latin typeface="HelveticaNeue LT 45 Light"/>
            </a:endParaRPr>
          </a:p>
          <a:p>
            <a:pPr>
              <a:defRPr/>
            </a:pPr>
            <a:r>
              <a:rPr lang="en-GB" dirty="0">
                <a:latin typeface="HelveticaNeue LT 45 Light"/>
              </a:rPr>
              <a:t>Fear of being judged is for many an important all-encompassing concern, which then surfaces re-articulated in the form of another more ‘acceptable’ barrier. For example, whilst a woman may cite lack of time as the reason she doesn’t manage to do any exercise, her concern could actually be that (in the case of mums in particular) spending time on exercise will be perceived as self-indulgent and implies she is neglecting other priorities such as spending time with her family.</a:t>
            </a:r>
          </a:p>
          <a:p>
            <a:pPr>
              <a:defRPr/>
            </a:pPr>
            <a:endParaRPr lang="en-GB" dirty="0">
              <a:latin typeface="HelveticaNeue LT 45 Light"/>
            </a:endParaRPr>
          </a:p>
          <a:p>
            <a:pPr>
              <a:defRPr/>
            </a:pPr>
            <a:r>
              <a:rPr lang="en-GB" dirty="0">
                <a:latin typeface="HelveticaNeue LT 45 Light"/>
              </a:rPr>
              <a:t>Fear of being judged also includes:</a:t>
            </a:r>
          </a:p>
          <a:p>
            <a:pPr marL="171450" indent="-171450">
              <a:buFont typeface="Arial" panose="020B0604020202020204" pitchFamily="34" charset="0"/>
              <a:buChar char="•"/>
              <a:defRPr/>
            </a:pPr>
            <a:r>
              <a:rPr lang="en-GB" dirty="0">
                <a:latin typeface="HelveticaNeue LT 45 Light"/>
              </a:rPr>
              <a:t>A fear of being in unfamiliar territory, not knowing how to use any of the equipment and looking out of place.</a:t>
            </a:r>
          </a:p>
          <a:p>
            <a:pPr marL="171450" indent="-171450">
              <a:buFont typeface="Arial" panose="020B0604020202020204" pitchFamily="34" charset="0"/>
              <a:buChar char="•"/>
              <a:defRPr/>
            </a:pPr>
            <a:r>
              <a:rPr lang="en-GB" dirty="0">
                <a:latin typeface="HelveticaNeue LT 45 Light"/>
              </a:rPr>
              <a:t>A fear of being exposed for lacking ability, being the odd one out when the rest of the class are all really fit.</a:t>
            </a:r>
          </a:p>
          <a:p>
            <a:pPr marL="171450" indent="-171450">
              <a:buFont typeface="Arial" panose="020B0604020202020204" pitchFamily="34" charset="0"/>
              <a:buChar char="•"/>
              <a:defRPr/>
            </a:pPr>
            <a:r>
              <a:rPr lang="en-GB" dirty="0">
                <a:latin typeface="HelveticaNeue LT 45 Light"/>
              </a:rPr>
              <a:t>A fear of looking sweaty or un-attractive in an open or busy environment</a:t>
            </a:r>
          </a:p>
          <a:p>
            <a:pPr marL="171450" indent="-171450">
              <a:buFont typeface="Arial" panose="020B0604020202020204" pitchFamily="34" charset="0"/>
              <a:buChar char="•"/>
              <a:defRPr/>
            </a:pPr>
            <a:r>
              <a:rPr lang="en-GB" dirty="0">
                <a:latin typeface="HelveticaNeue LT 45 Light"/>
              </a:rPr>
              <a:t>A fear of looking like the odd one out by wearing the wrong thing or not having the right gear.</a:t>
            </a:r>
          </a:p>
        </p:txBody>
      </p:sp>
      <p:sp>
        <p:nvSpPr>
          <p:cNvPr id="150532" name="Date Placeholder 3"/>
          <p:cNvSpPr>
            <a:spLocks noGrp="1"/>
          </p:cNvSpPr>
          <p:nvPr>
            <p:ph type="dt" sz="quarter" idx="1"/>
          </p:nvPr>
        </p:nvSpPr>
        <p:spPr>
          <a:noFill/>
        </p:spPr>
        <p:txBody>
          <a:bodyPr/>
          <a:lstStyle>
            <a:lvl1pPr>
              <a:defRPr>
                <a:solidFill>
                  <a:schemeClr val="tx1"/>
                </a:solidFill>
                <a:latin typeface="HelveticaNeue LT 45 Light" panose="020B0404020002020204" pitchFamily="34" charset="0"/>
              </a:defRPr>
            </a:lvl1pPr>
            <a:lvl2pPr marL="742950" indent="-285750">
              <a:defRPr>
                <a:solidFill>
                  <a:schemeClr val="tx1"/>
                </a:solidFill>
                <a:latin typeface="HelveticaNeue LT 45 Light" panose="020B0404020002020204" pitchFamily="34" charset="0"/>
              </a:defRPr>
            </a:lvl2pPr>
            <a:lvl3pPr marL="1143000" indent="-228600">
              <a:defRPr>
                <a:solidFill>
                  <a:schemeClr val="tx1"/>
                </a:solidFill>
                <a:latin typeface="HelveticaNeue LT 45 Light" panose="020B0404020002020204" pitchFamily="34" charset="0"/>
              </a:defRPr>
            </a:lvl3pPr>
            <a:lvl4pPr marL="1600200" indent="-228600">
              <a:defRPr>
                <a:solidFill>
                  <a:schemeClr val="tx1"/>
                </a:solidFill>
                <a:latin typeface="HelveticaNeue LT 45 Light" panose="020B0404020002020204" pitchFamily="34" charset="0"/>
              </a:defRPr>
            </a:lvl4pPr>
            <a:lvl5pPr marL="2057400" indent="-228600">
              <a:defRPr>
                <a:solidFill>
                  <a:schemeClr val="tx1"/>
                </a:solidFill>
                <a:latin typeface="HelveticaNeue LT 45 Light" panose="020B0404020002020204" pitchFamily="34" charset="0"/>
              </a:defRPr>
            </a:lvl5pPr>
            <a:lvl6pPr marL="2514600" indent="-228600" eaLnBrk="0" fontAlgn="base" hangingPunct="0">
              <a:spcBef>
                <a:spcPct val="0"/>
              </a:spcBef>
              <a:spcAft>
                <a:spcPct val="0"/>
              </a:spcAft>
              <a:defRPr>
                <a:solidFill>
                  <a:schemeClr val="tx1"/>
                </a:solidFill>
                <a:latin typeface="HelveticaNeue LT 45 Light" panose="020B0404020002020204" pitchFamily="34" charset="0"/>
              </a:defRPr>
            </a:lvl6pPr>
            <a:lvl7pPr marL="2971800" indent="-228600" eaLnBrk="0" fontAlgn="base" hangingPunct="0">
              <a:spcBef>
                <a:spcPct val="0"/>
              </a:spcBef>
              <a:spcAft>
                <a:spcPct val="0"/>
              </a:spcAft>
              <a:defRPr>
                <a:solidFill>
                  <a:schemeClr val="tx1"/>
                </a:solidFill>
                <a:latin typeface="HelveticaNeue LT 45 Light" panose="020B0404020002020204" pitchFamily="34" charset="0"/>
              </a:defRPr>
            </a:lvl7pPr>
            <a:lvl8pPr marL="3429000" indent="-228600" eaLnBrk="0" fontAlgn="base" hangingPunct="0">
              <a:spcBef>
                <a:spcPct val="0"/>
              </a:spcBef>
              <a:spcAft>
                <a:spcPct val="0"/>
              </a:spcAft>
              <a:defRPr>
                <a:solidFill>
                  <a:schemeClr val="tx1"/>
                </a:solidFill>
                <a:latin typeface="HelveticaNeue LT 45 Light" panose="020B0404020002020204" pitchFamily="34" charset="0"/>
              </a:defRPr>
            </a:lvl8pPr>
            <a:lvl9pPr marL="3886200" indent="-228600" eaLnBrk="0" fontAlgn="base" hangingPunct="0">
              <a:spcBef>
                <a:spcPct val="0"/>
              </a:spcBef>
              <a:spcAft>
                <a:spcPct val="0"/>
              </a:spcAft>
              <a:defRPr>
                <a:solidFill>
                  <a:schemeClr val="tx1"/>
                </a:solidFill>
                <a:latin typeface="HelveticaNeue LT 45 Light" panose="020B0404020002020204" pitchFamily="34" charset="0"/>
              </a:defRPr>
            </a:lvl9pPr>
          </a:lstStyle>
          <a:p>
            <a:fld id="{602FA82A-6677-497F-99EF-00B6C76B7E1F}" type="datetime3">
              <a:rPr lang="en-GB" altLang="en-US" smtClean="0">
                <a:solidFill>
                  <a:srgbClr val="000000"/>
                </a:solidFill>
              </a:rPr>
              <a:pPr/>
              <a:t>9 December, 2016</a:t>
            </a:fld>
            <a:endParaRPr lang="en-GB" altLang="en-US" dirty="0">
              <a:solidFill>
                <a:srgbClr val="000000"/>
              </a:solidFill>
            </a:endParaRPr>
          </a:p>
        </p:txBody>
      </p:sp>
      <p:sp>
        <p:nvSpPr>
          <p:cNvPr id="150533" name="Slide Number Placeholder 4"/>
          <p:cNvSpPr>
            <a:spLocks noGrp="1"/>
          </p:cNvSpPr>
          <p:nvPr>
            <p:ph type="sldNum" sz="quarter" idx="5"/>
          </p:nvPr>
        </p:nvSpPr>
        <p:spPr>
          <a:noFill/>
        </p:spPr>
        <p:txBody>
          <a:bodyPr/>
          <a:lstStyle>
            <a:lvl1pPr>
              <a:defRPr>
                <a:solidFill>
                  <a:schemeClr val="tx1"/>
                </a:solidFill>
                <a:latin typeface="HelveticaNeue LT 45 Light" panose="020B0404020002020204" pitchFamily="34" charset="0"/>
              </a:defRPr>
            </a:lvl1pPr>
            <a:lvl2pPr marL="742950" indent="-285750">
              <a:defRPr>
                <a:solidFill>
                  <a:schemeClr val="tx1"/>
                </a:solidFill>
                <a:latin typeface="HelveticaNeue LT 45 Light" panose="020B0404020002020204" pitchFamily="34" charset="0"/>
              </a:defRPr>
            </a:lvl2pPr>
            <a:lvl3pPr marL="1143000" indent="-228600">
              <a:defRPr>
                <a:solidFill>
                  <a:schemeClr val="tx1"/>
                </a:solidFill>
                <a:latin typeface="HelveticaNeue LT 45 Light" panose="020B0404020002020204" pitchFamily="34" charset="0"/>
              </a:defRPr>
            </a:lvl3pPr>
            <a:lvl4pPr marL="1600200" indent="-228600">
              <a:defRPr>
                <a:solidFill>
                  <a:schemeClr val="tx1"/>
                </a:solidFill>
                <a:latin typeface="HelveticaNeue LT 45 Light" panose="020B0404020002020204" pitchFamily="34" charset="0"/>
              </a:defRPr>
            </a:lvl4pPr>
            <a:lvl5pPr marL="2057400" indent="-228600">
              <a:defRPr>
                <a:solidFill>
                  <a:schemeClr val="tx1"/>
                </a:solidFill>
                <a:latin typeface="HelveticaNeue LT 45 Light" panose="020B0404020002020204" pitchFamily="34" charset="0"/>
              </a:defRPr>
            </a:lvl5pPr>
            <a:lvl6pPr marL="2514600" indent="-228600" eaLnBrk="0" fontAlgn="base" hangingPunct="0">
              <a:spcBef>
                <a:spcPct val="0"/>
              </a:spcBef>
              <a:spcAft>
                <a:spcPct val="0"/>
              </a:spcAft>
              <a:defRPr>
                <a:solidFill>
                  <a:schemeClr val="tx1"/>
                </a:solidFill>
                <a:latin typeface="HelveticaNeue LT 45 Light" panose="020B0404020002020204" pitchFamily="34" charset="0"/>
              </a:defRPr>
            </a:lvl6pPr>
            <a:lvl7pPr marL="2971800" indent="-228600" eaLnBrk="0" fontAlgn="base" hangingPunct="0">
              <a:spcBef>
                <a:spcPct val="0"/>
              </a:spcBef>
              <a:spcAft>
                <a:spcPct val="0"/>
              </a:spcAft>
              <a:defRPr>
                <a:solidFill>
                  <a:schemeClr val="tx1"/>
                </a:solidFill>
                <a:latin typeface="HelveticaNeue LT 45 Light" panose="020B0404020002020204" pitchFamily="34" charset="0"/>
              </a:defRPr>
            </a:lvl7pPr>
            <a:lvl8pPr marL="3429000" indent="-228600" eaLnBrk="0" fontAlgn="base" hangingPunct="0">
              <a:spcBef>
                <a:spcPct val="0"/>
              </a:spcBef>
              <a:spcAft>
                <a:spcPct val="0"/>
              </a:spcAft>
              <a:defRPr>
                <a:solidFill>
                  <a:schemeClr val="tx1"/>
                </a:solidFill>
                <a:latin typeface="HelveticaNeue LT 45 Light" panose="020B0404020002020204" pitchFamily="34" charset="0"/>
              </a:defRPr>
            </a:lvl8pPr>
            <a:lvl9pPr marL="3886200" indent="-228600" eaLnBrk="0" fontAlgn="base" hangingPunct="0">
              <a:spcBef>
                <a:spcPct val="0"/>
              </a:spcBef>
              <a:spcAft>
                <a:spcPct val="0"/>
              </a:spcAft>
              <a:defRPr>
                <a:solidFill>
                  <a:schemeClr val="tx1"/>
                </a:solidFill>
                <a:latin typeface="HelveticaNeue LT 45 Light" panose="020B0404020002020204" pitchFamily="34" charset="0"/>
              </a:defRPr>
            </a:lvl9pPr>
          </a:lstStyle>
          <a:p>
            <a:fld id="{829E0787-FC72-4D71-823A-5E1DB2CEA7BD}" type="slidenum">
              <a:rPr lang="en-GB" altLang="en-US" smtClean="0">
                <a:solidFill>
                  <a:srgbClr val="000000"/>
                </a:solidFill>
              </a:rPr>
              <a:pPr/>
              <a:t>11</a:t>
            </a:fld>
            <a:endParaRPr lang="en-GB" altLang="en-US" dirty="0">
              <a:solidFill>
                <a:srgbClr val="000000"/>
              </a:solidFill>
            </a:endParaRPr>
          </a:p>
        </p:txBody>
      </p:sp>
    </p:spTree>
    <p:extLst>
      <p:ext uri="{BB962C8B-B14F-4D97-AF65-F5344CB8AC3E}">
        <p14:creationId xmlns:p14="http://schemas.microsoft.com/office/powerpoint/2010/main" val="1180683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altLang="en-US" b="1" u="sng" dirty="0"/>
              <a:t>Guidance notes:</a:t>
            </a:r>
          </a:p>
          <a:p>
            <a:pPr marL="0" marR="0" indent="0" algn="l" defTabSz="914400" rtl="0" eaLnBrk="1" fontAlgn="auto" latinLnBrk="0" hangingPunct="1">
              <a:lnSpc>
                <a:spcPct val="100000"/>
              </a:lnSpc>
              <a:spcBef>
                <a:spcPct val="0"/>
              </a:spcBef>
              <a:spcAft>
                <a:spcPts val="0"/>
              </a:spcAft>
              <a:buClrTx/>
              <a:buSzTx/>
              <a:buFontTx/>
              <a:buNone/>
              <a:tabLst/>
              <a:defRPr/>
            </a:pPr>
            <a:endParaRPr lang="en-GB" altLang="en-US" b="1" u="sng" dirty="0"/>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b="1" u="sng" dirty="0"/>
              <a:t>Read full report before presenting</a:t>
            </a:r>
            <a:r>
              <a:rPr lang="en-GB" altLang="en-US" b="1" u="sng" baseline="0" dirty="0"/>
              <a:t> this section. </a:t>
            </a:r>
            <a:endParaRPr lang="en-GB" altLang="en-US" b="1" u="sng" dirty="0"/>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GB" altLang="en-US" b="0" u="none" dirty="0"/>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u="none" dirty="0"/>
              <a:t>This insight</a:t>
            </a:r>
            <a:r>
              <a:rPr lang="en-GB" altLang="en-US" b="0" u="none" baseline="0" dirty="0"/>
              <a:t> provides a great platform to understand your female audience</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u="none" baseline="0" dirty="0"/>
              <a:t>Ground breaking study: field research was conducted in 2013 and Women in Sport have been working since them to apply the key findings and test with partners </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u="none" baseline="0" dirty="0"/>
              <a:t>The research involved women 16+ from a variety of locations across England and with very different lifestyles. (The research has been tested with girls under 16, but no specific research published just yet). </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GB" altLang="en-US" b="0" u="none" baseline="0" dirty="0"/>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u="none" baseline="0" dirty="0"/>
              <a:t>Aim to unlock new research into:</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GB" altLang="en-US" b="0" u="none" baseline="0" dirty="0"/>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ea typeface="+mn-ea"/>
                <a:cs typeface="+mn-cs"/>
              </a:rPr>
              <a:t>Women’s lives in modern Britain and what’s important to them;</a:t>
            </a: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ea typeface="+mn-ea"/>
                <a:cs typeface="+mn-cs"/>
              </a:rPr>
              <a:t>Women’s perceptions of sport versus fitness and how we need to reposition sport to appeal to women; and</a:t>
            </a: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ea typeface="+mn-ea"/>
                <a:cs typeface="+mn-cs"/>
              </a:rPr>
              <a:t>How we can tap into women’s values in order to activate behaviour change towards increased levels of physical activity.</a:t>
            </a:r>
          </a:p>
          <a:p>
            <a:endParaRPr lang="en-GB" dirty="0"/>
          </a:p>
        </p:txBody>
      </p:sp>
      <p:sp>
        <p:nvSpPr>
          <p:cNvPr id="4" name="Slide Number Placeholder 3"/>
          <p:cNvSpPr>
            <a:spLocks noGrp="1"/>
          </p:cNvSpPr>
          <p:nvPr>
            <p:ph type="sldNum" sz="quarter" idx="10"/>
          </p:nvPr>
        </p:nvSpPr>
        <p:spPr/>
        <p:txBody>
          <a:bodyPr/>
          <a:lstStyle/>
          <a:p>
            <a:fld id="{695C5650-6F0D-493E-B6E8-A15372CEE03F}"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628534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p>
          <a:p>
            <a:endParaRPr lang="en-GB" altLang="en-US" dirty="0"/>
          </a:p>
          <a:p>
            <a:pPr marL="171450" indent="-171450">
              <a:buFont typeface="Arial" panose="020B0604020202020204" pitchFamily="34" charset="0"/>
              <a:buChar char="•"/>
            </a:pPr>
            <a:r>
              <a:rPr lang="en-GB" altLang="en-US" dirty="0"/>
              <a:t>When Women in Sport started the research they thought it would be a ‘segmentation’ – where they</a:t>
            </a:r>
            <a:r>
              <a:rPr lang="en-GB" altLang="en-US" baseline="0" dirty="0"/>
              <a:t> would find different types of women</a:t>
            </a:r>
          </a:p>
          <a:p>
            <a:pPr marL="171450" indent="-171450">
              <a:buFont typeface="Arial" panose="020B0604020202020204" pitchFamily="34" charset="0"/>
              <a:buChar char="•"/>
            </a:pPr>
            <a:r>
              <a:rPr lang="en-GB" altLang="en-US" baseline="0" dirty="0"/>
              <a:t>But…the research went beyond this and identified that women have a number of key values</a:t>
            </a:r>
          </a:p>
          <a:p>
            <a:pPr marL="171450" indent="-171450">
              <a:buFont typeface="Arial" panose="020B0604020202020204" pitchFamily="34" charset="0"/>
              <a:buChar char="•"/>
            </a:pPr>
            <a:r>
              <a:rPr lang="en-GB" altLang="en-US" baseline="0" dirty="0"/>
              <a:t>Introduce definition of a ‘value’ – in essence its ‘why we do what we do’</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cs typeface="Arial" panose="020B0604020202020204" pitchFamily="34" charset="0"/>
              </a:defRPr>
            </a:lvl1pPr>
            <a:lvl2pPr marL="741363" indent="-284163">
              <a:defRPr>
                <a:solidFill>
                  <a:schemeClr val="tx1"/>
                </a:solidFill>
                <a:latin typeface="Verdana" panose="020B0604030504040204" pitchFamily="34" charset="0"/>
                <a:cs typeface="Arial" panose="020B0604020202020204" pitchFamily="34" charset="0"/>
              </a:defRPr>
            </a:lvl2pPr>
            <a:lvl3pPr marL="1141413" indent="-227013">
              <a:defRPr>
                <a:solidFill>
                  <a:schemeClr val="tx1"/>
                </a:solidFill>
                <a:latin typeface="Verdana" panose="020B0604030504040204" pitchFamily="34" charset="0"/>
                <a:cs typeface="Arial" panose="020B0604020202020204" pitchFamily="34" charset="0"/>
              </a:defRPr>
            </a:lvl3pPr>
            <a:lvl4pPr marL="1598613" indent="-227013">
              <a:defRPr>
                <a:solidFill>
                  <a:schemeClr val="tx1"/>
                </a:solidFill>
                <a:latin typeface="Verdana" panose="020B0604030504040204" pitchFamily="34" charset="0"/>
                <a:cs typeface="Arial" panose="020B0604020202020204" pitchFamily="34" charset="0"/>
              </a:defRPr>
            </a:lvl4pPr>
            <a:lvl5pPr marL="2055813" indent="-227013">
              <a:defRPr>
                <a:solidFill>
                  <a:schemeClr val="tx1"/>
                </a:solidFill>
                <a:latin typeface="Verdana" panose="020B060403050404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74DD3B05-31D9-4215-B001-746ABAE684CC}" type="slidenum">
              <a:rPr lang="en-GB" altLang="en-US" smtClean="0">
                <a:solidFill>
                  <a:srgbClr val="000000"/>
                </a:solidFill>
                <a:latin typeface="Arial" panose="020B0604020202020204" pitchFamily="34" charset="0"/>
                <a:ea typeface="ヒラギノ角ゴ Pro W3" pitchFamily="-84" charset="-128"/>
              </a:rPr>
              <a:pPr/>
              <a:t>13</a:t>
            </a:fld>
            <a:endParaRPr lang="en-GB" altLang="en-US" dirty="0">
              <a:solidFill>
                <a:srgbClr val="000000"/>
              </a:solidFill>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1331199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indent="0" algn="l" defTabSz="912813" rtl="0" eaLnBrk="1" fontAlgn="auto" latinLnBrk="0" hangingPunct="1">
              <a:lnSpc>
                <a:spcPct val="100000"/>
              </a:lnSpc>
              <a:spcBef>
                <a:spcPts val="0"/>
              </a:spcBef>
              <a:spcAft>
                <a:spcPts val="0"/>
              </a:spcAft>
              <a:buClrTx/>
              <a:buSzTx/>
              <a:buFontTx/>
              <a:buNone/>
              <a:tabLst/>
              <a:defRPr/>
            </a:pPr>
            <a:r>
              <a:rPr lang="en-GB" altLang="en-US" b="1" u="sng" dirty="0"/>
              <a:t>Guidance notes:</a:t>
            </a:r>
          </a:p>
          <a:p>
            <a:pPr marL="171450" indent="-171450" defTabSz="912813">
              <a:buFont typeface="Arial" panose="020B0604020202020204" pitchFamily="34" charset="0"/>
              <a:buChar char="•"/>
            </a:pPr>
            <a:endParaRPr lang="en-GB" altLang="en-US" b="0" dirty="0"/>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mn-ea"/>
                <a:cs typeface="+mn-cs"/>
              </a:rPr>
              <a:t>Women hold six core values which inform their behaviour and decision making</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mn-ea"/>
                <a:cs typeface="+mn-cs"/>
              </a:rPr>
              <a:t>The six core values that the research has identified as being those women prioritise in life are:</a:t>
            </a:r>
          </a:p>
          <a:p>
            <a:endParaRPr lang="en-GB" sz="1200" b="0" i="0" u="none" strike="noStrike" kern="1200" baseline="0" dirty="0">
              <a:solidFill>
                <a:schemeClr val="tx1"/>
              </a:solidFill>
              <a:latin typeface="Arial" panose="020B0604020202020204" pitchFamily="34" charset="0"/>
              <a:ea typeface="+mn-ea"/>
              <a:cs typeface="+mn-cs"/>
            </a:endParaRPr>
          </a:p>
          <a:p>
            <a:pPr lvl="1"/>
            <a:r>
              <a:rPr lang="en-GB" sz="1200" b="0" i="0" u="none" strike="noStrike" kern="1200" baseline="0" dirty="0">
                <a:solidFill>
                  <a:schemeClr val="tx1"/>
                </a:solidFill>
                <a:latin typeface="Arial" panose="020B0604020202020204" pitchFamily="34" charset="0"/>
                <a:ea typeface="+mn-ea"/>
                <a:cs typeface="+mn-cs"/>
              </a:rPr>
              <a:t>• looking good</a:t>
            </a:r>
          </a:p>
          <a:p>
            <a:pPr lvl="1"/>
            <a:r>
              <a:rPr lang="en-GB" sz="1200" b="0" i="0" u="none" strike="noStrike" kern="1200" baseline="0" dirty="0">
                <a:solidFill>
                  <a:schemeClr val="tx1"/>
                </a:solidFill>
                <a:latin typeface="Arial" panose="020B0604020202020204" pitchFamily="34" charset="0"/>
                <a:ea typeface="+mn-ea"/>
                <a:cs typeface="+mn-cs"/>
              </a:rPr>
              <a:t>• feeling good</a:t>
            </a:r>
          </a:p>
          <a:p>
            <a:pPr lvl="1"/>
            <a:r>
              <a:rPr lang="en-GB" sz="1200" b="0" i="0" u="none" strike="noStrike" kern="1200" baseline="0" dirty="0">
                <a:solidFill>
                  <a:schemeClr val="tx1"/>
                </a:solidFill>
                <a:latin typeface="Arial" panose="020B0604020202020204" pitchFamily="34" charset="0"/>
                <a:ea typeface="+mn-ea"/>
                <a:cs typeface="+mn-cs"/>
              </a:rPr>
              <a:t>• achieving goals</a:t>
            </a:r>
          </a:p>
          <a:p>
            <a:pPr lvl="1"/>
            <a:r>
              <a:rPr lang="en-GB" sz="1200" b="0" i="0" u="none" strike="noStrike" kern="1200" baseline="0" dirty="0">
                <a:solidFill>
                  <a:schemeClr val="tx1"/>
                </a:solidFill>
                <a:latin typeface="Arial" panose="020B0604020202020204" pitchFamily="34" charset="0"/>
                <a:ea typeface="+mn-ea"/>
                <a:cs typeface="+mn-cs"/>
              </a:rPr>
              <a:t>• developing skills</a:t>
            </a:r>
          </a:p>
          <a:p>
            <a:pPr lvl="1"/>
            <a:r>
              <a:rPr lang="en-GB" sz="1200" b="0" i="0" u="none" strike="noStrike" kern="1200" baseline="0" dirty="0">
                <a:solidFill>
                  <a:schemeClr val="tx1"/>
                </a:solidFill>
                <a:latin typeface="Arial" panose="020B0604020202020204" pitchFamily="34" charset="0"/>
                <a:ea typeface="+mn-ea"/>
                <a:cs typeface="+mn-cs"/>
              </a:rPr>
              <a:t>• nurturing friends and family</a:t>
            </a:r>
          </a:p>
          <a:p>
            <a:pPr lvl="1"/>
            <a:r>
              <a:rPr lang="en-GB" sz="1200" b="0" i="0" u="none" strike="noStrike" kern="1200" baseline="0" dirty="0">
                <a:solidFill>
                  <a:schemeClr val="tx1"/>
                </a:solidFill>
                <a:latin typeface="Arial" panose="020B0604020202020204" pitchFamily="34" charset="0"/>
                <a:ea typeface="+mn-ea"/>
                <a:cs typeface="+mn-cs"/>
              </a:rPr>
              <a:t>• having fun</a:t>
            </a:r>
          </a:p>
          <a:p>
            <a:endParaRPr lang="en-GB" sz="1200" b="0" i="0" u="none" strike="noStrike" kern="1200" baseline="0" dirty="0">
              <a:solidFill>
                <a:schemeClr val="tx1"/>
              </a:solidFill>
              <a:latin typeface="Arial" panose="020B0604020202020204" pitchFamily="34" charset="0"/>
              <a:ea typeface="+mn-ea"/>
              <a:cs typeface="+mn-cs"/>
            </a:endParaRPr>
          </a:p>
          <a:p>
            <a:r>
              <a:rPr lang="en-GB" sz="1200" b="0" i="0" u="none" strike="noStrike" kern="1200" baseline="0" dirty="0">
                <a:solidFill>
                  <a:schemeClr val="tx1"/>
                </a:solidFill>
                <a:latin typeface="Arial" panose="020B0604020202020204" pitchFamily="34" charset="0"/>
                <a:ea typeface="+mn-ea"/>
                <a:cs typeface="+mn-cs"/>
              </a:rPr>
              <a:t>They represent what is important to women in modern life and how they want to spend their time and energy. These values will be dialled up and down for different women and at different stages in their lives.</a:t>
            </a:r>
            <a:endParaRPr lang="en-GB" altLang="en-US" b="1" dirty="0"/>
          </a:p>
          <a:p>
            <a:pPr defTabSz="912813"/>
            <a:endParaRPr lang="en-GB" altLang="en-US" b="1" dirty="0"/>
          </a:p>
          <a:p>
            <a:r>
              <a:rPr lang="en-GB" sz="1200" b="1" i="0" u="none" strike="noStrike" kern="1200" baseline="0" dirty="0">
                <a:solidFill>
                  <a:schemeClr val="tx1"/>
                </a:solidFill>
                <a:latin typeface="Arial" panose="020B0604020202020204" pitchFamily="34" charset="0"/>
                <a:ea typeface="+mn-ea"/>
                <a:cs typeface="+mn-cs"/>
              </a:rPr>
              <a:t>Feeling good </a:t>
            </a:r>
            <a:r>
              <a:rPr lang="en-GB" sz="1200" b="0" i="0" u="none" strike="noStrike" kern="1200" baseline="0" dirty="0">
                <a:solidFill>
                  <a:schemeClr val="tx1"/>
                </a:solidFill>
                <a:latin typeface="Arial" panose="020B0604020202020204" pitchFamily="34" charset="0"/>
                <a:ea typeface="+mn-ea"/>
                <a:cs typeface="+mn-cs"/>
              </a:rPr>
              <a:t>is a growing priority for women. Women see the importance of looking after holistic mind, body and soul, as contributing to longer term health. They are increasingly investing in their emotional and spiritual wellbeing as well as physical. Wholesome experiences and ‘me-time’ are increasingly being prioritised as women seek to avoid letting stressful lives get the better of them.</a:t>
            </a:r>
          </a:p>
          <a:p>
            <a:endParaRPr lang="en-GB" sz="1200" b="0" i="0" u="none" strike="noStrike" kern="1200" baseline="0" dirty="0">
              <a:solidFill>
                <a:schemeClr val="tx1"/>
              </a:solidFill>
              <a:latin typeface="Arial" panose="020B0604020202020204" pitchFamily="34" charset="0"/>
              <a:ea typeface="+mn-ea"/>
              <a:cs typeface="+mn-cs"/>
            </a:endParaRPr>
          </a:p>
          <a:p>
            <a:r>
              <a:rPr lang="en-GB" sz="1200" b="0" i="1" u="none" strike="noStrike" kern="1200" baseline="0" dirty="0">
                <a:solidFill>
                  <a:schemeClr val="tx1"/>
                </a:solidFill>
                <a:latin typeface="Arial" panose="020B0604020202020204" pitchFamily="34" charset="0"/>
                <a:ea typeface="+mn-ea"/>
                <a:cs typeface="+mn-cs"/>
              </a:rPr>
              <a:t>“I feel fitter and stronger and happier and more comfortable in my body than ever, none of that is related to my dress size or goal weight but instead the strength I am building in my muscles.” (Linda)</a:t>
            </a:r>
          </a:p>
          <a:p>
            <a:endParaRPr lang="en-GB" sz="1200" b="1" i="0" u="none" strike="noStrike" kern="1200" baseline="0" dirty="0">
              <a:solidFill>
                <a:schemeClr val="tx1"/>
              </a:solidFill>
              <a:latin typeface="Arial" panose="020B0604020202020204" pitchFamily="34" charset="0"/>
              <a:ea typeface="+mn-ea"/>
              <a:cs typeface="+mn-cs"/>
            </a:endParaRPr>
          </a:p>
          <a:p>
            <a:r>
              <a:rPr lang="en-GB" sz="1200" b="1" i="0" u="none" strike="noStrike" kern="1200" baseline="0" dirty="0">
                <a:solidFill>
                  <a:schemeClr val="tx1"/>
                </a:solidFill>
                <a:latin typeface="Arial" panose="020B0604020202020204" pitchFamily="34" charset="0"/>
                <a:ea typeface="+mn-ea"/>
                <a:cs typeface="+mn-cs"/>
              </a:rPr>
              <a:t>Looking good </a:t>
            </a:r>
            <a:r>
              <a:rPr lang="en-GB" sz="1200" b="0" i="0" u="none" strike="noStrike" kern="1200" baseline="0" dirty="0">
                <a:solidFill>
                  <a:schemeClr val="tx1"/>
                </a:solidFill>
                <a:latin typeface="Arial" panose="020B0604020202020204" pitchFamily="34" charset="0"/>
                <a:ea typeface="+mn-ea"/>
                <a:cs typeface="+mn-cs"/>
              </a:rPr>
              <a:t>is a value that resonates with many women, and increases in importance at different times in their lives. This can include being slim, toned, having muscle definition or taking care of hair and nails. The importance of this value is likely to increase when women are approaching ‘on show’ events like weddings, holidays and parties.</a:t>
            </a:r>
          </a:p>
          <a:p>
            <a:endParaRPr lang="en-GB" sz="1200" b="0" i="0" u="none" strike="noStrike" kern="1200" baseline="0" dirty="0">
              <a:solidFill>
                <a:schemeClr val="tx1"/>
              </a:solidFill>
              <a:latin typeface="Arial" panose="020B0604020202020204" pitchFamily="34" charset="0"/>
              <a:ea typeface="+mn-ea"/>
              <a:cs typeface="+mn-cs"/>
            </a:endParaRPr>
          </a:p>
          <a:p>
            <a:r>
              <a:rPr lang="en-GB" sz="1200" b="0" i="1" u="none" strike="noStrike" kern="1200" baseline="0" dirty="0">
                <a:solidFill>
                  <a:schemeClr val="tx1"/>
                </a:solidFill>
                <a:latin typeface="Arial" panose="020B0604020202020204" pitchFamily="34" charset="0"/>
                <a:ea typeface="+mn-ea"/>
                <a:cs typeface="+mn-cs"/>
              </a:rPr>
              <a:t>“All I’m thinking about is my body in a bikini on the beach.” (Poppy)</a:t>
            </a:r>
          </a:p>
          <a:p>
            <a:endParaRPr lang="en-GB" sz="1200" b="1" i="0" u="none" strike="noStrike" kern="1200" baseline="0" dirty="0">
              <a:solidFill>
                <a:schemeClr val="tx1"/>
              </a:solidFill>
              <a:latin typeface="Arial" panose="020B0604020202020204" pitchFamily="34" charset="0"/>
              <a:ea typeface="+mn-ea"/>
              <a:cs typeface="+mn-cs"/>
            </a:endParaRPr>
          </a:p>
          <a:p>
            <a:r>
              <a:rPr lang="en-GB" sz="1200" b="1" i="0" u="none" strike="noStrike" kern="1200" baseline="0" dirty="0">
                <a:solidFill>
                  <a:schemeClr val="tx1"/>
                </a:solidFill>
                <a:latin typeface="Arial" panose="020B0604020202020204" pitchFamily="34" charset="0"/>
                <a:ea typeface="+mn-ea"/>
                <a:cs typeface="+mn-cs"/>
              </a:rPr>
              <a:t>Nurturing friends and family: </a:t>
            </a:r>
            <a:r>
              <a:rPr lang="en-GB" sz="1200" b="0" i="0" u="none" strike="noStrike" kern="1200" baseline="0" dirty="0">
                <a:solidFill>
                  <a:schemeClr val="tx1"/>
                </a:solidFill>
                <a:latin typeface="Arial" panose="020B0604020202020204" pitchFamily="34" charset="0"/>
                <a:ea typeface="+mn-ea"/>
                <a:cs typeface="+mn-cs"/>
              </a:rPr>
              <a:t>Women value spending time with family, friends, children and partners, often instinctively prioritising others’ needs over their own. Wives and mothers invest their time in their family’s development - particularly in the case of their own children. Women often adopt the role as family linchpin.</a:t>
            </a:r>
          </a:p>
          <a:p>
            <a:endParaRPr lang="en-GB" sz="1200" b="0" i="0" u="none" strike="noStrike" kern="1200" baseline="0" dirty="0">
              <a:solidFill>
                <a:schemeClr val="tx1"/>
              </a:solidFill>
              <a:latin typeface="Arial" panose="020B0604020202020204" pitchFamily="34" charset="0"/>
              <a:ea typeface="+mn-ea"/>
              <a:cs typeface="+mn-cs"/>
            </a:endParaRPr>
          </a:p>
          <a:p>
            <a:r>
              <a:rPr lang="en-GB" sz="1200" b="0" i="1" u="none" strike="noStrike" kern="1200" baseline="0" dirty="0">
                <a:solidFill>
                  <a:schemeClr val="tx1"/>
                </a:solidFill>
                <a:latin typeface="Arial" panose="020B0604020202020204" pitchFamily="34" charset="0"/>
                <a:ea typeface="+mn-ea"/>
                <a:cs typeface="+mn-cs"/>
              </a:rPr>
              <a:t>“My commitment is at home and my family are almost my team, I need to be there for them.” (Sam)</a:t>
            </a:r>
          </a:p>
          <a:p>
            <a:endParaRPr lang="en-GB" sz="1200" b="0" i="0" u="none" strike="noStrike" kern="1200" baseline="0" dirty="0">
              <a:solidFill>
                <a:schemeClr val="tx1"/>
              </a:solidFill>
              <a:latin typeface="Arial" panose="020B0604020202020204" pitchFamily="34" charset="0"/>
              <a:ea typeface="+mn-ea"/>
              <a:cs typeface="+mn-cs"/>
            </a:endParaRPr>
          </a:p>
          <a:p>
            <a:r>
              <a:rPr lang="en-GB" sz="1200" b="1" i="0" u="none" strike="noStrike" kern="1200" baseline="0" dirty="0">
                <a:solidFill>
                  <a:schemeClr val="tx1"/>
                </a:solidFill>
                <a:latin typeface="Arial" panose="020B0604020202020204" pitchFamily="34" charset="0"/>
                <a:ea typeface="+mn-ea"/>
                <a:cs typeface="+mn-cs"/>
              </a:rPr>
              <a:t>Achieving goals: </a:t>
            </a:r>
            <a:r>
              <a:rPr lang="en-GB" sz="1200" b="0" i="0" u="none" strike="noStrike" kern="1200" baseline="0" dirty="0">
                <a:solidFill>
                  <a:schemeClr val="tx1"/>
                </a:solidFill>
                <a:latin typeface="Arial" panose="020B0604020202020204" pitchFamily="34" charset="0"/>
                <a:ea typeface="+mn-ea"/>
                <a:cs typeface="+mn-cs"/>
              </a:rPr>
              <a:t>Women like to feel as if they are progressing in life. They set themselves goals of what they’d like to achieve in life, not just professionally but also personally, and feel a great sense of satisfaction when they are able to tick these off. Women can be very determined in seeking to achieve these goals, especially when proving others wrong in terms of what they are capable of.</a:t>
            </a:r>
          </a:p>
          <a:p>
            <a:endParaRPr lang="en-GB" sz="1200" b="0" i="0" u="none" strike="noStrike" kern="1200" baseline="0" dirty="0">
              <a:solidFill>
                <a:schemeClr val="tx1"/>
              </a:solidFill>
              <a:latin typeface="Arial" panose="020B0604020202020204" pitchFamily="34" charset="0"/>
              <a:ea typeface="+mn-ea"/>
              <a:cs typeface="+mn-cs"/>
            </a:endParaRPr>
          </a:p>
          <a:p>
            <a:r>
              <a:rPr lang="en-GB" sz="1200" b="0" i="1" u="none" strike="noStrike" kern="1200" baseline="0" dirty="0">
                <a:solidFill>
                  <a:schemeClr val="tx1"/>
                </a:solidFill>
                <a:latin typeface="Arial" panose="020B0604020202020204" pitchFamily="34" charset="0"/>
                <a:ea typeface="+mn-ea"/>
                <a:cs typeface="+mn-cs"/>
              </a:rPr>
              <a:t>“It’s important for me to be ambitious and achieve things in life – I like to make sure I am getting the most out of life and making sure I tick all those things off my bucket list while I can!” (Anne)</a:t>
            </a:r>
          </a:p>
          <a:p>
            <a:endParaRPr lang="en-GB" sz="1200" b="0" i="0" u="none" strike="noStrike" kern="1200" baseline="0" dirty="0">
              <a:solidFill>
                <a:schemeClr val="tx1"/>
              </a:solidFill>
              <a:latin typeface="Arial" panose="020B0604020202020204" pitchFamily="34" charset="0"/>
              <a:ea typeface="+mn-ea"/>
              <a:cs typeface="+mn-cs"/>
            </a:endParaRPr>
          </a:p>
          <a:p>
            <a:r>
              <a:rPr lang="en-GB" sz="1200" b="1" i="0" u="none" strike="noStrike" kern="1200" baseline="0" dirty="0">
                <a:solidFill>
                  <a:schemeClr val="tx1"/>
                </a:solidFill>
                <a:latin typeface="Arial" panose="020B0604020202020204" pitchFamily="34" charset="0"/>
                <a:ea typeface="+mn-ea"/>
                <a:cs typeface="+mn-cs"/>
              </a:rPr>
              <a:t>Developing new skills </a:t>
            </a:r>
            <a:r>
              <a:rPr lang="en-GB" sz="1200" b="0" i="0" u="none" strike="noStrike" kern="1200" baseline="0" dirty="0">
                <a:solidFill>
                  <a:schemeClr val="tx1"/>
                </a:solidFill>
                <a:latin typeface="Arial" panose="020B0604020202020204" pitchFamily="34" charset="0"/>
                <a:ea typeface="+mn-ea"/>
                <a:cs typeface="+mn-cs"/>
              </a:rPr>
              <a:t>to enhance personal development is an important element of life. Women want to feel as if they are learning new things, developing as a person and broadening their horizons. They can gain satisfaction from mastering something new, increasing their knowledge or producing something. There is also interest in developing soft skills such as leadership, interpersonal skills and coaching.</a:t>
            </a:r>
          </a:p>
          <a:p>
            <a:endParaRPr lang="en-GB" sz="1200" b="0" i="1" u="none" strike="noStrike" kern="1200" baseline="0" dirty="0">
              <a:solidFill>
                <a:schemeClr val="tx1"/>
              </a:solidFill>
              <a:latin typeface="Arial" panose="020B0604020202020204" pitchFamily="34" charset="0"/>
              <a:ea typeface="+mn-ea"/>
              <a:cs typeface="+mn-cs"/>
            </a:endParaRPr>
          </a:p>
          <a:p>
            <a:r>
              <a:rPr lang="en-GB" sz="1200" b="0" i="1" u="none" strike="noStrike" kern="1200" baseline="0" dirty="0">
                <a:solidFill>
                  <a:schemeClr val="tx1"/>
                </a:solidFill>
                <a:latin typeface="Arial" panose="020B0604020202020204" pitchFamily="34" charset="0"/>
                <a:ea typeface="+mn-ea"/>
                <a:cs typeface="+mn-cs"/>
              </a:rPr>
              <a:t>“I use the internet to research how to do things – it’s amazing what you can find online – there are really good tutorials that take you though it step by step.” (Maureen)</a:t>
            </a:r>
          </a:p>
          <a:p>
            <a:endParaRPr lang="en-GB" sz="1200" b="0" i="0" u="none" strike="noStrike" kern="1200" baseline="0" dirty="0">
              <a:solidFill>
                <a:schemeClr val="tx1"/>
              </a:solidFill>
              <a:latin typeface="Arial" panose="020B0604020202020204" pitchFamily="34" charset="0"/>
              <a:ea typeface="+mn-ea"/>
              <a:cs typeface="+mn-cs"/>
            </a:endParaRPr>
          </a:p>
          <a:p>
            <a:r>
              <a:rPr lang="en-GB" sz="1200" b="1" i="0" u="none" strike="noStrike" kern="1200" baseline="0" dirty="0">
                <a:solidFill>
                  <a:schemeClr val="tx1"/>
                </a:solidFill>
                <a:latin typeface="Arial" panose="020B0604020202020204" pitchFamily="34" charset="0"/>
                <a:ea typeface="+mn-ea"/>
                <a:cs typeface="+mn-cs"/>
              </a:rPr>
              <a:t>Having fun </a:t>
            </a:r>
            <a:r>
              <a:rPr lang="en-GB" sz="1200" b="0" i="0" u="none" strike="noStrike" kern="1200" baseline="0" dirty="0">
                <a:solidFill>
                  <a:schemeClr val="tx1"/>
                </a:solidFill>
                <a:latin typeface="Arial" panose="020B0604020202020204" pitchFamily="34" charset="0"/>
                <a:ea typeface="+mn-ea"/>
                <a:cs typeface="+mn-cs"/>
              </a:rPr>
              <a:t>is a fundamentally important part of women’s lives. It provides an essential release from the day to day grind that women can often feel. Having fun is about doing things they choose to do rather than feel obligated to do. Socialising, interacting and laughing with friends is an essential part of life. However spending time alone can also fulfil this value.</a:t>
            </a:r>
          </a:p>
          <a:p>
            <a:endParaRPr lang="en-GB" sz="1200" b="0" i="1" u="none" strike="noStrike" kern="1200" baseline="0" dirty="0">
              <a:solidFill>
                <a:schemeClr val="tx1"/>
              </a:solidFill>
              <a:latin typeface="Arial" panose="020B0604020202020204" pitchFamily="34" charset="0"/>
              <a:ea typeface="+mn-ea"/>
              <a:cs typeface="+mn-cs"/>
            </a:endParaRPr>
          </a:p>
          <a:p>
            <a:r>
              <a:rPr lang="en-GB" sz="1200" b="0" i="1" u="none" strike="noStrike" kern="1200" baseline="0" dirty="0">
                <a:solidFill>
                  <a:schemeClr val="tx1"/>
                </a:solidFill>
                <a:latin typeface="Arial" panose="020B0604020202020204" pitchFamily="34" charset="0"/>
                <a:ea typeface="+mn-ea"/>
                <a:cs typeface="+mn-cs"/>
              </a:rPr>
              <a:t>“I don’t know what I’d do without my friends to have a laugh with at the end of a hard day!”</a:t>
            </a:r>
            <a:endParaRPr lang="en-GB" altLang="en-US" b="1" i="1" dirty="0"/>
          </a:p>
          <a:p>
            <a:pPr defTabSz="912813"/>
            <a:endParaRPr lang="en-GB" alt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kern="0" dirty="0">
              <a:solidFill>
                <a:prstClr val="white"/>
              </a:solidFill>
              <a:latin typeface="Candara" panose="020E0502030303020204"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cs typeface="Arial" panose="020B0604020202020204" pitchFamily="34" charset="0"/>
              </a:defRPr>
            </a:lvl1pPr>
            <a:lvl2pPr marL="741363" indent="-284163">
              <a:defRPr>
                <a:solidFill>
                  <a:schemeClr val="tx1"/>
                </a:solidFill>
                <a:latin typeface="Verdana" panose="020B0604030504040204" pitchFamily="34" charset="0"/>
                <a:cs typeface="Arial" panose="020B0604020202020204" pitchFamily="34" charset="0"/>
              </a:defRPr>
            </a:lvl2pPr>
            <a:lvl3pPr marL="1141413" indent="-227013">
              <a:defRPr>
                <a:solidFill>
                  <a:schemeClr val="tx1"/>
                </a:solidFill>
                <a:latin typeface="Verdana" panose="020B0604030504040204" pitchFamily="34" charset="0"/>
                <a:cs typeface="Arial" panose="020B0604020202020204" pitchFamily="34" charset="0"/>
              </a:defRPr>
            </a:lvl3pPr>
            <a:lvl4pPr marL="1598613" indent="-227013">
              <a:defRPr>
                <a:solidFill>
                  <a:schemeClr val="tx1"/>
                </a:solidFill>
                <a:latin typeface="Verdana" panose="020B0604030504040204" pitchFamily="34" charset="0"/>
                <a:cs typeface="Arial" panose="020B0604020202020204" pitchFamily="34" charset="0"/>
              </a:defRPr>
            </a:lvl4pPr>
            <a:lvl5pPr marL="2055813" indent="-227013">
              <a:defRPr>
                <a:solidFill>
                  <a:schemeClr val="tx1"/>
                </a:solidFill>
                <a:latin typeface="Verdana" panose="020B060403050404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793BE333-453C-40BE-8969-1BC2FACFD2B9}" type="slidenum">
              <a:rPr lang="en-GB" altLang="en-US" smtClean="0">
                <a:solidFill>
                  <a:srgbClr val="000000"/>
                </a:solidFill>
                <a:latin typeface="Arial" panose="020B0604020202020204" pitchFamily="34" charset="0"/>
                <a:ea typeface="ヒラギノ角ゴ Pro W3" pitchFamily="-84" charset="-128"/>
              </a:rPr>
              <a:pPr/>
              <a:t>14</a:t>
            </a:fld>
            <a:endParaRPr lang="en-GB" altLang="en-US" dirty="0">
              <a:solidFill>
                <a:srgbClr val="000000"/>
              </a:solidFill>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81296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p>
          <a:p>
            <a:pPr eaLnBrk="1" fontAlgn="auto" hangingPunct="1">
              <a:spcBef>
                <a:spcPts val="0"/>
              </a:spcBef>
              <a:spcAft>
                <a:spcPts val="0"/>
              </a:spcAft>
              <a:defRPr/>
            </a:pPr>
            <a:endParaRPr lang="en-GB" kern="0" dirty="0">
              <a:solidFill>
                <a:prstClr val="white"/>
              </a:solidFill>
              <a:latin typeface="Candara" panose="020E0502030303020204" pitchFamily="34" charset="0"/>
            </a:endParaRPr>
          </a:p>
          <a:p>
            <a:pPr marL="171450" indent="-171450" eaLnBrk="1" fontAlgn="auto" hangingPunct="1">
              <a:spcBef>
                <a:spcPts val="0"/>
              </a:spcBef>
              <a:spcAft>
                <a:spcPts val="0"/>
              </a:spcAft>
              <a:buFont typeface="Arial" panose="020B0604020202020204" pitchFamily="34" charset="0"/>
              <a:buChar char="•"/>
              <a:defRPr/>
            </a:pPr>
            <a:r>
              <a:rPr lang="en-GB" kern="0" dirty="0">
                <a:solidFill>
                  <a:prstClr val="white"/>
                </a:solidFill>
                <a:latin typeface="Candara" panose="020E0502030303020204" pitchFamily="34" charset="0"/>
              </a:rPr>
              <a:t>All 6 values</a:t>
            </a:r>
            <a:r>
              <a:rPr lang="en-GB" kern="0" baseline="0" dirty="0">
                <a:solidFill>
                  <a:prstClr val="white"/>
                </a:solidFill>
                <a:latin typeface="Candara" panose="020E0502030303020204" pitchFamily="34" charset="0"/>
              </a:rPr>
              <a:t> are in play at one time, but some may be more dominant than others.</a:t>
            </a:r>
          </a:p>
          <a:p>
            <a:pPr marL="171450" indent="-171450" eaLnBrk="1" fontAlgn="auto" hangingPunct="1">
              <a:spcBef>
                <a:spcPts val="0"/>
              </a:spcBef>
              <a:spcAft>
                <a:spcPts val="0"/>
              </a:spcAft>
              <a:buFont typeface="Arial" panose="020B0604020202020204" pitchFamily="34" charset="0"/>
              <a:buChar char="•"/>
              <a:defRPr/>
            </a:pPr>
            <a:r>
              <a:rPr lang="en-GB" kern="0" baseline="0" dirty="0">
                <a:solidFill>
                  <a:prstClr val="white"/>
                </a:solidFill>
                <a:latin typeface="Candara" panose="020E0502030303020204" pitchFamily="34" charset="0"/>
              </a:rPr>
              <a:t>Dominant values will change over time from day to day, season to season, year to year.</a:t>
            </a:r>
          </a:p>
          <a:p>
            <a:pPr marL="171450" indent="-171450" eaLnBrk="1" fontAlgn="auto" hangingPunct="1">
              <a:spcBef>
                <a:spcPts val="0"/>
              </a:spcBef>
              <a:spcAft>
                <a:spcPts val="0"/>
              </a:spcAft>
              <a:buFont typeface="Arial" panose="020B0604020202020204" pitchFamily="34" charset="0"/>
              <a:buChar char="•"/>
              <a:defRPr/>
            </a:pPr>
            <a:r>
              <a:rPr lang="en-GB" kern="0" baseline="0" dirty="0">
                <a:solidFill>
                  <a:prstClr val="white"/>
                </a:solidFill>
                <a:latin typeface="Candara" panose="020E0502030303020204" pitchFamily="34" charset="0"/>
              </a:rPr>
              <a:t>They will also change in conjunction with large life stage changes – such as getting married, moving house, having children, getting a new job</a:t>
            </a:r>
          </a:p>
          <a:p>
            <a:pPr marL="171450" indent="-171450" eaLnBrk="1" fontAlgn="auto" hangingPunct="1">
              <a:spcBef>
                <a:spcPts val="0"/>
              </a:spcBef>
              <a:spcAft>
                <a:spcPts val="0"/>
              </a:spcAft>
              <a:buFont typeface="Arial" panose="020B0604020202020204" pitchFamily="34" charset="0"/>
              <a:buChar char="•"/>
              <a:defRPr/>
            </a:pPr>
            <a:endParaRPr lang="en-GB" kern="0" baseline="0" dirty="0">
              <a:solidFill>
                <a:prstClr val="white"/>
              </a:solidFill>
              <a:latin typeface="Candara" panose="020E0502030303020204" pitchFamily="34" charset="0"/>
            </a:endParaRPr>
          </a:p>
          <a:p>
            <a:pPr marL="171450" indent="-171450" eaLnBrk="1" fontAlgn="auto" hangingPunct="1">
              <a:spcBef>
                <a:spcPts val="0"/>
              </a:spcBef>
              <a:spcAft>
                <a:spcPts val="0"/>
              </a:spcAft>
              <a:buFont typeface="Arial" panose="020B0604020202020204" pitchFamily="34" charset="0"/>
              <a:buChar char="•"/>
              <a:defRPr/>
            </a:pPr>
            <a:r>
              <a:rPr lang="en-GB" kern="0" baseline="0" dirty="0">
                <a:solidFill>
                  <a:prstClr val="white"/>
                </a:solidFill>
                <a:latin typeface="Candara" panose="020E0502030303020204" pitchFamily="34" charset="0"/>
              </a:rPr>
              <a:t>This diagram represents one of the women from the research (27 years old). As a snap shot her dominant values were ‘having fun’ and ‘nurturing friends and family’</a:t>
            </a:r>
          </a:p>
          <a:p>
            <a:pPr marL="171450" indent="-171450" eaLnBrk="1" fontAlgn="auto" hangingPunct="1">
              <a:spcBef>
                <a:spcPts val="0"/>
              </a:spcBef>
              <a:spcAft>
                <a:spcPts val="0"/>
              </a:spcAft>
              <a:buFont typeface="Arial" panose="020B0604020202020204" pitchFamily="34" charset="0"/>
              <a:buChar char="•"/>
              <a:defRPr/>
            </a:pPr>
            <a:r>
              <a:rPr lang="en-GB" kern="0" baseline="0" dirty="0">
                <a:solidFill>
                  <a:prstClr val="white"/>
                </a:solidFill>
                <a:latin typeface="Candara" panose="020E0502030303020204" pitchFamily="34" charset="0"/>
              </a:rPr>
              <a:t>These could be the same today or very different </a:t>
            </a:r>
            <a:endParaRPr lang="en-GB" kern="0" dirty="0">
              <a:solidFill>
                <a:prstClr val="white"/>
              </a:solidFill>
              <a:latin typeface="Candara" panose="020E0502030303020204"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cs typeface="Arial" panose="020B0604020202020204" pitchFamily="34" charset="0"/>
              </a:defRPr>
            </a:lvl1pPr>
            <a:lvl2pPr marL="741363" indent="-284163">
              <a:defRPr>
                <a:solidFill>
                  <a:schemeClr val="tx1"/>
                </a:solidFill>
                <a:latin typeface="Verdana" panose="020B0604030504040204" pitchFamily="34" charset="0"/>
                <a:cs typeface="Arial" panose="020B0604020202020204" pitchFamily="34" charset="0"/>
              </a:defRPr>
            </a:lvl2pPr>
            <a:lvl3pPr marL="1141413" indent="-227013">
              <a:defRPr>
                <a:solidFill>
                  <a:schemeClr val="tx1"/>
                </a:solidFill>
                <a:latin typeface="Verdana" panose="020B0604030504040204" pitchFamily="34" charset="0"/>
                <a:cs typeface="Arial" panose="020B0604020202020204" pitchFamily="34" charset="0"/>
              </a:defRPr>
            </a:lvl3pPr>
            <a:lvl4pPr marL="1598613" indent="-227013">
              <a:defRPr>
                <a:solidFill>
                  <a:schemeClr val="tx1"/>
                </a:solidFill>
                <a:latin typeface="Verdana" panose="020B0604030504040204" pitchFamily="34" charset="0"/>
                <a:cs typeface="Arial" panose="020B0604020202020204" pitchFamily="34" charset="0"/>
              </a:defRPr>
            </a:lvl4pPr>
            <a:lvl5pPr marL="2055813" indent="-227013">
              <a:defRPr>
                <a:solidFill>
                  <a:schemeClr val="tx1"/>
                </a:solidFill>
                <a:latin typeface="Verdana" panose="020B060403050404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793BE333-453C-40BE-8969-1BC2FACFD2B9}" type="slidenum">
              <a:rPr lang="en-GB" altLang="en-US" smtClean="0">
                <a:solidFill>
                  <a:srgbClr val="000000"/>
                </a:solidFill>
                <a:latin typeface="Arial" panose="020B0604020202020204" pitchFamily="34" charset="0"/>
                <a:ea typeface="ヒラギノ角ゴ Pro W3" pitchFamily="-84" charset="-128"/>
              </a:rPr>
              <a:pPr/>
              <a:t>15</a:t>
            </a:fld>
            <a:endParaRPr lang="en-GB" altLang="en-US" dirty="0">
              <a:solidFill>
                <a:srgbClr val="000000"/>
              </a:solidFill>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3189771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p>
          <a:p>
            <a:endParaRPr lang="en-GB" altLang="en-US" dirty="0"/>
          </a:p>
          <a:p>
            <a:pPr marL="171450" indent="-171450">
              <a:buFont typeface="Arial" panose="020B0604020202020204" pitchFamily="34" charset="0"/>
              <a:buChar char="•"/>
            </a:pPr>
            <a:r>
              <a:rPr lang="en-GB" altLang="en-US" dirty="0"/>
              <a:t>Think</a:t>
            </a:r>
            <a:r>
              <a:rPr lang="en-GB" altLang="en-US" baseline="0" dirty="0"/>
              <a:t> of it as a heat map</a:t>
            </a:r>
          </a:p>
          <a:p>
            <a:pPr marL="171450" indent="-171450">
              <a:buFont typeface="Arial" panose="020B0604020202020204" pitchFamily="34" charset="0"/>
              <a:buChar char="•"/>
            </a:pPr>
            <a:endParaRPr lang="en-GB" altLang="en-US" baseline="0" dirty="0"/>
          </a:p>
          <a:p>
            <a:pPr marL="171450" indent="-171450">
              <a:buFont typeface="Arial" panose="020B0604020202020204" pitchFamily="34" charset="0"/>
              <a:buChar char="•"/>
            </a:pPr>
            <a:r>
              <a:rPr lang="en-GB" altLang="en-US" b="1" u="sng" baseline="0" dirty="0"/>
              <a:t>Task </a:t>
            </a:r>
            <a:r>
              <a:rPr lang="en-GB" altLang="en-US" baseline="0" dirty="0"/>
              <a:t>– if workshop has 20 or less participants.</a:t>
            </a:r>
          </a:p>
          <a:p>
            <a:pPr marL="171450" indent="-171450">
              <a:buFont typeface="Arial" panose="020B0604020202020204" pitchFamily="34" charset="0"/>
              <a:buChar char="•"/>
            </a:pPr>
            <a:r>
              <a:rPr lang="en-GB" altLang="en-US" baseline="0" dirty="0"/>
              <a:t>Use outline of woman and provide colouring pencils to match the colours of the values. Ask partners to colour in the women to show their values at that particular time.</a:t>
            </a:r>
          </a:p>
          <a:p>
            <a:pPr marL="171450" indent="-171450">
              <a:buFont typeface="Arial" panose="020B0604020202020204" pitchFamily="34" charset="0"/>
              <a:buChar char="•"/>
            </a:pPr>
            <a:r>
              <a:rPr lang="en-GB" altLang="en-US" dirty="0"/>
              <a:t>Women will do for themselves</a:t>
            </a:r>
          </a:p>
          <a:p>
            <a:pPr marL="171450" indent="-171450">
              <a:buFont typeface="Arial" panose="020B0604020202020204" pitchFamily="34" charset="0"/>
              <a:buChar char="•"/>
            </a:pPr>
            <a:r>
              <a:rPr lang="en-GB" altLang="en-US" dirty="0"/>
              <a:t>For</a:t>
            </a:r>
            <a:r>
              <a:rPr lang="en-GB" altLang="en-US" baseline="0" dirty="0"/>
              <a:t> males ask them to complete for a female friend, colleague, partner</a:t>
            </a:r>
          </a:p>
          <a:p>
            <a:pPr marL="171450" indent="-171450">
              <a:buFont typeface="Arial" panose="020B0604020202020204" pitchFamily="34" charset="0"/>
              <a:buChar char="•"/>
            </a:pPr>
            <a:r>
              <a:rPr lang="en-GB" altLang="en-US" baseline="0" dirty="0"/>
              <a:t>Ask partners to feedback and explain their dominant values </a:t>
            </a:r>
          </a:p>
          <a:p>
            <a:pPr marL="171450" indent="-171450">
              <a:buFont typeface="Arial" panose="020B0604020202020204" pitchFamily="34" charset="0"/>
              <a:buChar char="•"/>
            </a:pPr>
            <a:endParaRPr lang="en-GB" alt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aseline="0" dirty="0"/>
              <a:t>If workshop has more than 20 participants </a:t>
            </a:r>
            <a:r>
              <a:rPr lang="en-GB" altLang="en-US" b="0" dirty="0"/>
              <a:t>print out</a:t>
            </a:r>
            <a:r>
              <a:rPr lang="en-GB" altLang="en-US" b="0" baseline="0" dirty="0"/>
              <a:t> signs with all 6 values and put them around the room. Ask your partners to stand next to their dominant value(s)</a:t>
            </a:r>
          </a:p>
          <a:p>
            <a:pPr marL="171450" indent="-171450">
              <a:buFont typeface="Arial" panose="020B0604020202020204" pitchFamily="34" charset="0"/>
              <a:buChar char="•"/>
            </a:pPr>
            <a:endParaRPr lang="en-GB" altLang="en-US" baseline="0" dirty="0"/>
          </a:p>
          <a:p>
            <a:pPr marL="171450" indent="-171450">
              <a:buFont typeface="Arial" panose="020B0604020202020204" pitchFamily="34" charset="0"/>
              <a:buChar char="•"/>
            </a:pPr>
            <a:r>
              <a:rPr lang="en-GB" altLang="en-US" b="1" baseline="0" dirty="0"/>
              <a:t>TIME: </a:t>
            </a:r>
            <a:r>
              <a:rPr lang="en-GB" altLang="en-US" baseline="0" dirty="0"/>
              <a:t>10 minutes for colouring and 5 minutes for feedback </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cs typeface="Arial" panose="020B0604020202020204" pitchFamily="34" charset="0"/>
              </a:defRPr>
            </a:lvl1pPr>
            <a:lvl2pPr marL="741363" indent="-284163">
              <a:defRPr>
                <a:solidFill>
                  <a:schemeClr val="tx1"/>
                </a:solidFill>
                <a:latin typeface="Verdana" panose="020B0604030504040204" pitchFamily="34" charset="0"/>
                <a:cs typeface="Arial" panose="020B0604020202020204" pitchFamily="34" charset="0"/>
              </a:defRPr>
            </a:lvl2pPr>
            <a:lvl3pPr marL="1141413" indent="-227013">
              <a:defRPr>
                <a:solidFill>
                  <a:schemeClr val="tx1"/>
                </a:solidFill>
                <a:latin typeface="Verdana" panose="020B0604030504040204" pitchFamily="34" charset="0"/>
                <a:cs typeface="Arial" panose="020B0604020202020204" pitchFamily="34" charset="0"/>
              </a:defRPr>
            </a:lvl3pPr>
            <a:lvl4pPr marL="1598613" indent="-227013">
              <a:defRPr>
                <a:solidFill>
                  <a:schemeClr val="tx1"/>
                </a:solidFill>
                <a:latin typeface="Verdana" panose="020B0604030504040204" pitchFamily="34" charset="0"/>
                <a:cs typeface="Arial" panose="020B0604020202020204" pitchFamily="34" charset="0"/>
              </a:defRPr>
            </a:lvl4pPr>
            <a:lvl5pPr marL="2055813" indent="-227013">
              <a:defRPr>
                <a:solidFill>
                  <a:schemeClr val="tx1"/>
                </a:solidFill>
                <a:latin typeface="Verdana" panose="020B060403050404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D373264-6EC8-4CD0-8BA3-D1639C4C12AA}" type="slidenum">
              <a:rPr lang="en-GB" altLang="en-US" smtClean="0">
                <a:solidFill>
                  <a:srgbClr val="000000"/>
                </a:solidFill>
                <a:latin typeface="Arial" panose="020B0604020202020204" pitchFamily="34" charset="0"/>
                <a:ea typeface="ヒラギノ角ゴ Pro W3" pitchFamily="-84" charset="-128"/>
              </a:rPr>
              <a:pPr/>
              <a:t>16</a:t>
            </a:fld>
            <a:endParaRPr lang="en-GB" altLang="en-US" dirty="0">
              <a:solidFill>
                <a:srgbClr val="000000"/>
              </a:solidFill>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909200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p>
          <a:p>
            <a:endParaRPr lang="en-GB" altLang="en-US" dirty="0"/>
          </a:p>
          <a:p>
            <a:pPr marL="171450" indent="-171450">
              <a:buFont typeface="Arial" panose="020B0604020202020204" pitchFamily="34" charset="0"/>
              <a:buChar char="•"/>
            </a:pPr>
            <a:r>
              <a:rPr lang="en-GB" altLang="en-US" dirty="0"/>
              <a:t>Outline for printing</a:t>
            </a:r>
            <a:endParaRPr lang="en-GB" altLang="en-US" baseline="0" dirty="0"/>
          </a:p>
          <a:p>
            <a:pPr marL="0" indent="0">
              <a:buFont typeface="Arial" panose="020B0604020202020204" pitchFamily="34" charset="0"/>
              <a:buNone/>
            </a:pPr>
            <a:endParaRPr lang="en-GB" altLang="en-US" baseline="0"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cs typeface="Arial" panose="020B0604020202020204" pitchFamily="34" charset="0"/>
              </a:defRPr>
            </a:lvl1pPr>
            <a:lvl2pPr marL="741363" indent="-284163">
              <a:defRPr>
                <a:solidFill>
                  <a:schemeClr val="tx1"/>
                </a:solidFill>
                <a:latin typeface="Verdana" panose="020B0604030504040204" pitchFamily="34" charset="0"/>
                <a:cs typeface="Arial" panose="020B0604020202020204" pitchFamily="34" charset="0"/>
              </a:defRPr>
            </a:lvl2pPr>
            <a:lvl3pPr marL="1141413" indent="-227013">
              <a:defRPr>
                <a:solidFill>
                  <a:schemeClr val="tx1"/>
                </a:solidFill>
                <a:latin typeface="Verdana" panose="020B0604030504040204" pitchFamily="34" charset="0"/>
                <a:cs typeface="Arial" panose="020B0604020202020204" pitchFamily="34" charset="0"/>
              </a:defRPr>
            </a:lvl3pPr>
            <a:lvl4pPr marL="1598613" indent="-227013">
              <a:defRPr>
                <a:solidFill>
                  <a:schemeClr val="tx1"/>
                </a:solidFill>
                <a:latin typeface="Verdana" panose="020B0604030504040204" pitchFamily="34" charset="0"/>
                <a:cs typeface="Arial" panose="020B0604020202020204" pitchFamily="34" charset="0"/>
              </a:defRPr>
            </a:lvl4pPr>
            <a:lvl5pPr marL="2055813" indent="-227013">
              <a:defRPr>
                <a:solidFill>
                  <a:schemeClr val="tx1"/>
                </a:solidFill>
                <a:latin typeface="Verdana" panose="020B060403050404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D373264-6EC8-4CD0-8BA3-D1639C4C12AA}" type="slidenum">
              <a:rPr lang="en-GB" altLang="en-US" smtClean="0">
                <a:solidFill>
                  <a:srgbClr val="000000"/>
                </a:solidFill>
                <a:latin typeface="Arial" panose="020B0604020202020204" pitchFamily="34" charset="0"/>
                <a:ea typeface="ヒラギノ角ゴ Pro W3" pitchFamily="-84" charset="-128"/>
              </a:rPr>
              <a:pPr/>
              <a:t>17</a:t>
            </a:fld>
            <a:endParaRPr lang="en-GB" altLang="en-US" dirty="0">
              <a:solidFill>
                <a:srgbClr val="000000"/>
              </a:solidFill>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101444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p>
          <a:p>
            <a:endParaRPr lang="en-GB" sz="1200" b="0" i="0" u="sng" strike="noStrike" kern="1200" baseline="0" dirty="0">
              <a:solidFill>
                <a:schemeClr val="tx1"/>
              </a:solidFill>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ea typeface="+mn-ea"/>
                <a:cs typeface="+mn-cs"/>
              </a:rPr>
              <a:t> In order for sport to engage women, it must align itself with their values</a:t>
            </a:r>
          </a:p>
          <a:p>
            <a:pPr marL="171450" indent="-171450">
              <a:buFont typeface="Arial" panose="020B0604020202020204" pitchFamily="34" charset="0"/>
              <a:buChar char="•"/>
            </a:pPr>
            <a:r>
              <a:rPr lang="en-GB" sz="1200" b="0" i="0" u="none" strike="noStrike" kern="1200" baseline="0" dirty="0">
                <a:solidFill>
                  <a:schemeClr val="tx1"/>
                </a:solidFill>
                <a:ea typeface="+mn-ea"/>
                <a:cs typeface="+mn-cs"/>
              </a:rPr>
              <a:t>The fitness industry is currently very well positioned to the Looking Good and Feeling Good values – big marketing spend, high visibility and strategic communications from commercial providers</a:t>
            </a:r>
          </a:p>
          <a:p>
            <a:pPr marL="171450" indent="-171450">
              <a:buFont typeface="Arial" panose="020B0604020202020204" pitchFamily="34" charset="0"/>
              <a:buChar char="•"/>
            </a:pPr>
            <a:r>
              <a:rPr lang="en-GB" sz="1200" b="0" i="0" u="none" strike="noStrike" kern="1200" baseline="0" dirty="0">
                <a:solidFill>
                  <a:schemeClr val="tx1"/>
                </a:solidFill>
                <a:ea typeface="+mn-ea"/>
                <a:cs typeface="+mn-cs"/>
              </a:rPr>
              <a:t>Sport is not very well positioned but we can align it much more effectively – we need to re-design and re-position sport and physical activity to the values and engage women and girls </a:t>
            </a:r>
          </a:p>
          <a:p>
            <a:pPr marL="171450" indent="-171450">
              <a:buFont typeface="Arial" panose="020B0604020202020204" pitchFamily="34" charset="0"/>
              <a:buChar char="•"/>
            </a:pPr>
            <a:endParaRPr lang="en-GB" sz="1200" b="0" i="0" u="none" strike="noStrike" kern="1200" baseline="0" dirty="0">
              <a:solidFill>
                <a:schemeClr val="tx1"/>
              </a:solidFill>
              <a:ea typeface="+mn-ea"/>
              <a:cs typeface="+mn-cs"/>
            </a:endParaRPr>
          </a:p>
          <a:p>
            <a:pPr marL="0" indent="0">
              <a:buFont typeface="Arial" panose="020B0604020202020204" pitchFamily="34" charset="0"/>
              <a:buNone/>
            </a:pPr>
            <a:endParaRPr lang="en-GB" sz="1200" b="0" i="0" u="none" strike="noStrike" kern="1200" baseline="0" dirty="0">
              <a:solidFill>
                <a:schemeClr val="tx1"/>
              </a:solidFill>
              <a:ea typeface="+mn-ea"/>
              <a:cs typeface="+mn-cs"/>
            </a:endParaRPr>
          </a:p>
          <a:p>
            <a:pPr marL="0" indent="0">
              <a:buFont typeface="Arial" panose="020B0604020202020204" pitchFamily="34" charset="0"/>
              <a:buNone/>
            </a:pPr>
            <a:endParaRPr lang="en-GB" sz="1200" b="0" i="0" u="none" strike="noStrike" kern="1200" baseline="0" dirty="0">
              <a:solidFill>
                <a:schemeClr val="tx1"/>
              </a:solidFill>
              <a:ea typeface="+mn-ea"/>
              <a:cs typeface="+mn-cs"/>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cs typeface="Arial" panose="020B0604020202020204" pitchFamily="34" charset="0"/>
              </a:defRPr>
            </a:lvl1pPr>
            <a:lvl2pPr marL="741363" indent="-284163">
              <a:defRPr>
                <a:solidFill>
                  <a:schemeClr val="tx1"/>
                </a:solidFill>
                <a:latin typeface="Verdana" panose="020B0604030504040204" pitchFamily="34" charset="0"/>
                <a:cs typeface="Arial" panose="020B0604020202020204" pitchFamily="34" charset="0"/>
              </a:defRPr>
            </a:lvl2pPr>
            <a:lvl3pPr marL="1141413" indent="-227013">
              <a:defRPr>
                <a:solidFill>
                  <a:schemeClr val="tx1"/>
                </a:solidFill>
                <a:latin typeface="Verdana" panose="020B0604030504040204" pitchFamily="34" charset="0"/>
                <a:cs typeface="Arial" panose="020B0604020202020204" pitchFamily="34" charset="0"/>
              </a:defRPr>
            </a:lvl3pPr>
            <a:lvl4pPr marL="1598613" indent="-227013">
              <a:defRPr>
                <a:solidFill>
                  <a:schemeClr val="tx1"/>
                </a:solidFill>
                <a:latin typeface="Verdana" panose="020B0604030504040204" pitchFamily="34" charset="0"/>
                <a:cs typeface="Arial" panose="020B0604020202020204" pitchFamily="34" charset="0"/>
              </a:defRPr>
            </a:lvl4pPr>
            <a:lvl5pPr marL="2055813" indent="-227013">
              <a:defRPr>
                <a:solidFill>
                  <a:schemeClr val="tx1"/>
                </a:solidFill>
                <a:latin typeface="Verdana" panose="020B060403050404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7B3E050E-55F1-4AF4-80FB-65A4E5AFC819}" type="slidenum">
              <a:rPr lang="en-GB" altLang="en-US" smtClean="0">
                <a:solidFill>
                  <a:srgbClr val="000000"/>
                </a:solidFill>
                <a:latin typeface="Arial" panose="020B0604020202020204" pitchFamily="34" charset="0"/>
                <a:ea typeface="ヒラギノ角ゴ Pro W3" pitchFamily="-84" charset="-128"/>
              </a:rPr>
              <a:pPr/>
              <a:t>18</a:t>
            </a:fld>
            <a:endParaRPr lang="en-GB" altLang="en-US" dirty="0">
              <a:solidFill>
                <a:srgbClr val="000000"/>
              </a:solidFill>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192878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b="1" u="none"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none" dirty="0"/>
              <a:t>Summary of section</a:t>
            </a:r>
            <a:r>
              <a:rPr lang="en-GB" altLang="en-US" b="1" u="none" baseline="0" dirty="0"/>
              <a:t> &gt; </a:t>
            </a:r>
            <a:r>
              <a:rPr lang="en-GB" altLang="en-US" b="0" u="none" baseline="0" dirty="0"/>
              <a:t>different way of thinking: think about how women and girls think, the way you communicate, the way you present sport in general.</a:t>
            </a:r>
            <a:endParaRPr lang="en-GB" altLang="en-US" b="0" u="none" dirty="0"/>
          </a:p>
          <a:p>
            <a:pPr eaLnBrk="1" hangingPunct="1"/>
            <a:endParaRPr lang="en-GB" altLang="en-US" dirty="0"/>
          </a:p>
          <a:p>
            <a:r>
              <a:rPr lang="en-GB" sz="1200" b="1" i="0" u="none" strike="noStrike" kern="1200" baseline="0" dirty="0">
                <a:solidFill>
                  <a:schemeClr val="tx1"/>
                </a:solidFill>
                <a:ea typeface="+mn-ea"/>
                <a:cs typeface="+mn-cs"/>
              </a:rPr>
              <a:t>How can you apply this insight to your work?</a:t>
            </a:r>
          </a:p>
          <a:p>
            <a:r>
              <a:rPr lang="en-GB" sz="1200" b="0" i="0" u="none" strike="noStrike" kern="1200" baseline="0" dirty="0">
                <a:solidFill>
                  <a:schemeClr val="tx1"/>
                </a:solidFill>
                <a:ea typeface="+mn-ea"/>
                <a:cs typeface="+mn-cs"/>
              </a:rPr>
              <a:t>The good news is that sport and physical activity can align itself with women’s values by showing women what’s in it for them and making women believe that sport is for them. Sport can align itself with women’s values through three key channels:</a:t>
            </a:r>
          </a:p>
          <a:p>
            <a:endParaRPr lang="en-GB" sz="1200" b="0" i="0" u="none" strike="noStrike" kern="1200" baseline="0" dirty="0">
              <a:solidFill>
                <a:schemeClr val="tx1"/>
              </a:solidFill>
              <a:ea typeface="+mn-ea"/>
              <a:cs typeface="+mn-cs"/>
            </a:endParaRPr>
          </a:p>
          <a:p>
            <a:r>
              <a:rPr lang="en-GB" sz="1200" b="0" i="0" u="none" strike="noStrike" kern="1200" baseline="0" dirty="0">
                <a:solidFill>
                  <a:schemeClr val="tx1"/>
                </a:solidFill>
                <a:ea typeface="+mn-ea"/>
                <a:cs typeface="+mn-cs"/>
              </a:rPr>
              <a:t>• Strategy</a:t>
            </a:r>
          </a:p>
          <a:p>
            <a:r>
              <a:rPr lang="en-GB" sz="1200" b="0" i="0" u="none" strike="noStrike" kern="1200" baseline="0" dirty="0">
                <a:solidFill>
                  <a:schemeClr val="tx1"/>
                </a:solidFill>
                <a:ea typeface="+mn-ea"/>
                <a:cs typeface="+mn-cs"/>
              </a:rPr>
              <a:t>• Programming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ea typeface="+mn-ea"/>
                <a:cs typeface="+mn-cs"/>
              </a:rPr>
              <a:t>• Communications</a:t>
            </a:r>
          </a:p>
          <a:p>
            <a:endParaRPr lang="en-GB" sz="1200" b="0" i="0" u="none" strike="noStrike" kern="1200" baseline="0" dirty="0">
              <a:solidFill>
                <a:schemeClr val="tx1"/>
              </a:solidFill>
              <a:ea typeface="+mn-ea"/>
              <a:cs typeface="+mn-cs"/>
            </a:endParaRPr>
          </a:p>
          <a:p>
            <a:pPr marL="171450" lvl="0" indent="-171450" eaLnBrk="1" hangingPunct="1">
              <a:buFont typeface="Arial" panose="020B0604020202020204" pitchFamily="34" charset="0"/>
              <a:buChar char="•"/>
            </a:pPr>
            <a:r>
              <a:rPr lang="en-GB" altLang="en-US" baseline="0" dirty="0"/>
              <a:t>POLICY – referencing the values within strategies, plans and policies</a:t>
            </a:r>
          </a:p>
          <a:p>
            <a:pPr marL="171450" lvl="0" indent="-171450" eaLnBrk="1" hangingPunct="1">
              <a:buFont typeface="Arial" panose="020B0604020202020204" pitchFamily="34" charset="0"/>
              <a:buChar char="•"/>
            </a:pPr>
            <a:r>
              <a:rPr lang="en-GB" altLang="en-US" baseline="0" dirty="0"/>
              <a:t>PROGRAMMING – How are your sessions formatted: time, venue, single sex v mixed, skills v drills, time for chatting.</a:t>
            </a:r>
          </a:p>
          <a:p>
            <a:pPr marL="171450" lvl="0" indent="-171450" eaLnBrk="1" hangingPunct="1">
              <a:buFont typeface="Arial" panose="020B0604020202020204" pitchFamily="34" charset="0"/>
              <a:buChar char="•"/>
            </a:pPr>
            <a:r>
              <a:rPr lang="en-GB" altLang="en-US" baseline="0" dirty="0"/>
              <a:t>MARKETING AND COMMUNICATIONS – Do the types of images, language, channels you use align to the correct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baseline="0" dirty="0"/>
              <a:t>EXAMPLE TO BRING IT TO LIFE (page 10 of full report):</a:t>
            </a:r>
          </a:p>
          <a:p>
            <a:endParaRPr lang="en-GB" sz="1200" b="1" i="0" u="none" strike="noStrike" kern="1200" baseline="0" dirty="0">
              <a:solidFill>
                <a:schemeClr val="tx1"/>
              </a:solidFill>
              <a:ea typeface="+mn-ea"/>
              <a:cs typeface="+mn-cs"/>
            </a:endParaRPr>
          </a:p>
          <a:p>
            <a:r>
              <a:rPr lang="en-GB" sz="1200" b="0" i="0" u="none" strike="noStrike" kern="1200" baseline="0" dirty="0">
                <a:solidFill>
                  <a:schemeClr val="tx1"/>
                </a:solidFill>
                <a:ea typeface="+mn-ea"/>
                <a:cs typeface="+mn-cs"/>
              </a:rPr>
              <a:t>Laura’s story (27)</a:t>
            </a:r>
          </a:p>
          <a:p>
            <a:endParaRPr lang="en-GB" sz="1200" b="0" i="0" u="none" strike="noStrike" kern="1200" baseline="0" dirty="0">
              <a:solidFill>
                <a:schemeClr val="tx1"/>
              </a:solidFill>
              <a:ea typeface="+mn-ea"/>
              <a:cs typeface="+mn-cs"/>
            </a:endParaRPr>
          </a:p>
          <a:p>
            <a:r>
              <a:rPr lang="en-GB" sz="1200" b="0" i="0" u="none" strike="noStrike" kern="1200" baseline="0" dirty="0">
                <a:solidFill>
                  <a:schemeClr val="tx1"/>
                </a:solidFill>
                <a:ea typeface="+mn-ea"/>
                <a:cs typeface="+mn-cs"/>
              </a:rPr>
              <a:t>“I need a push… at school I got pushed to do certain things… now I have every excuse you could think of not to do something.”</a:t>
            </a:r>
          </a:p>
          <a:p>
            <a:endParaRPr lang="en-GB" sz="1200" b="0" i="0" u="none" strike="noStrike" kern="1200" baseline="0" dirty="0">
              <a:solidFill>
                <a:schemeClr val="tx1"/>
              </a:solidFill>
              <a:ea typeface="+mn-ea"/>
              <a:cs typeface="+mn-cs"/>
            </a:endParaRPr>
          </a:p>
          <a:p>
            <a:r>
              <a:rPr lang="en-GB" sz="1200" b="0" i="0" u="none" strike="noStrike" kern="1200" baseline="0" dirty="0">
                <a:solidFill>
                  <a:schemeClr val="tx1"/>
                </a:solidFill>
                <a:ea typeface="+mn-ea"/>
                <a:cs typeface="+mn-cs"/>
              </a:rPr>
              <a:t>Laura was ‘sporty’ at school and told she was good at hockey. In her late twenties she started to think about returning to the sport, to fulfil her dominant values at the time; Having Fun and Nurturing Friends and Family. Laura had started to prepare to return to hockey by signing up to her local hockey club mailing list, researching hockey sticks and planning her travel route to get to training. However, for some reason she hadn’t taken that next step and gone to a training session.</a:t>
            </a:r>
          </a:p>
          <a:p>
            <a:endParaRPr lang="en-GB" sz="1200" b="0" i="0" u="none" strike="noStrike" kern="1200" baseline="0" dirty="0">
              <a:solidFill>
                <a:schemeClr val="tx1"/>
              </a:solidFill>
              <a:ea typeface="+mn-ea"/>
              <a:cs typeface="+mn-cs"/>
            </a:endParaRPr>
          </a:p>
          <a:p>
            <a:r>
              <a:rPr lang="en-GB" sz="1200" b="1" i="0" u="none" strike="noStrike" kern="1200" baseline="0" dirty="0">
                <a:solidFill>
                  <a:schemeClr val="tx1"/>
                </a:solidFill>
                <a:ea typeface="+mn-ea"/>
                <a:cs typeface="+mn-cs"/>
              </a:rPr>
              <a:t>What could be stopping Laura?</a:t>
            </a:r>
          </a:p>
          <a:p>
            <a:endParaRPr lang="en-GB" sz="1200" b="1" i="0" u="none" strike="noStrike" kern="1200" baseline="0" dirty="0">
              <a:solidFill>
                <a:schemeClr val="tx1"/>
              </a:solidFill>
              <a:ea typeface="+mn-ea"/>
              <a:cs typeface="+mn-cs"/>
            </a:endParaRPr>
          </a:p>
          <a:p>
            <a:r>
              <a:rPr lang="en-GB" sz="1200" b="1" i="0" u="none" strike="noStrike" kern="1200" baseline="0" dirty="0">
                <a:solidFill>
                  <a:schemeClr val="tx1"/>
                </a:solidFill>
                <a:ea typeface="+mn-ea"/>
                <a:cs typeface="+mn-cs"/>
              </a:rPr>
              <a:t>Strategy: Women’s participation not a priority…</a:t>
            </a:r>
          </a:p>
          <a:p>
            <a:r>
              <a:rPr lang="en-GB" sz="1200" b="0" i="0" u="none" strike="noStrike" kern="1200" baseline="0" dirty="0">
                <a:solidFill>
                  <a:schemeClr val="tx1"/>
                </a:solidFill>
                <a:ea typeface="+mn-ea"/>
                <a:cs typeface="+mn-cs"/>
              </a:rPr>
              <a:t>• Is women’s participation part of the club strategy?</a:t>
            </a:r>
          </a:p>
          <a:p>
            <a:r>
              <a:rPr lang="en-GB" sz="1200" b="0" i="0" u="none" strike="noStrike" kern="1200" baseline="0" dirty="0">
                <a:solidFill>
                  <a:schemeClr val="tx1"/>
                </a:solidFill>
                <a:ea typeface="+mn-ea"/>
                <a:cs typeface="+mn-cs"/>
              </a:rPr>
              <a:t>• Does the club promote equal opportunities?</a:t>
            </a:r>
          </a:p>
          <a:p>
            <a:r>
              <a:rPr lang="en-GB" sz="1200" b="0" i="0" u="none" strike="noStrike" kern="1200" baseline="0" dirty="0">
                <a:solidFill>
                  <a:schemeClr val="tx1"/>
                </a:solidFill>
                <a:ea typeface="+mn-ea"/>
                <a:cs typeface="+mn-cs"/>
              </a:rPr>
              <a:t>• Does the club consider the experience of participants like Laura within their policies?</a:t>
            </a:r>
          </a:p>
          <a:p>
            <a:endParaRPr lang="en-GB" sz="1200" b="0" i="0" u="none" strike="noStrike" kern="1200" baseline="0" dirty="0">
              <a:solidFill>
                <a:schemeClr val="tx1"/>
              </a:solidFill>
              <a:ea typeface="+mn-ea"/>
              <a:cs typeface="+mn-cs"/>
            </a:endParaRPr>
          </a:p>
          <a:p>
            <a:r>
              <a:rPr lang="en-GB" sz="1200" b="1" i="0" u="none" strike="noStrike" kern="1200" baseline="0" dirty="0">
                <a:solidFill>
                  <a:schemeClr val="tx1"/>
                </a:solidFill>
                <a:ea typeface="+mn-ea"/>
                <a:cs typeface="+mn-cs"/>
              </a:rPr>
              <a:t>Programming: Training times v busy life…</a:t>
            </a:r>
          </a:p>
          <a:p>
            <a:r>
              <a:rPr lang="en-GB" sz="1200" b="0" i="0" u="none" strike="noStrike" kern="1200" baseline="0" dirty="0">
                <a:solidFill>
                  <a:schemeClr val="tx1"/>
                </a:solidFill>
                <a:ea typeface="+mn-ea"/>
                <a:cs typeface="+mn-cs"/>
              </a:rPr>
              <a:t>• Are training sessions a mix of fun skills, drills and match play?</a:t>
            </a:r>
          </a:p>
          <a:p>
            <a:r>
              <a:rPr lang="en-GB" sz="1200" b="0" i="0" u="none" strike="noStrike" kern="1200" baseline="0" dirty="0">
                <a:solidFill>
                  <a:schemeClr val="tx1"/>
                </a:solidFill>
                <a:ea typeface="+mn-ea"/>
                <a:cs typeface="+mn-cs"/>
              </a:rPr>
              <a:t>• Are training sessions aimed at a variety of abilities?</a:t>
            </a:r>
          </a:p>
          <a:p>
            <a:r>
              <a:rPr lang="en-GB" sz="1200" b="0" i="0" u="none" strike="noStrike" kern="1200" baseline="0" dirty="0">
                <a:solidFill>
                  <a:schemeClr val="tx1"/>
                </a:solidFill>
                <a:ea typeface="+mn-ea"/>
                <a:cs typeface="+mn-cs"/>
              </a:rPr>
              <a:t>• Is there a chance to meet and chat with other players?</a:t>
            </a:r>
          </a:p>
          <a:p>
            <a:r>
              <a:rPr lang="en-GB" sz="1200" b="0" i="0" u="none" strike="noStrike" kern="1200" baseline="0" dirty="0">
                <a:solidFill>
                  <a:schemeClr val="tx1"/>
                </a:solidFill>
                <a:ea typeface="+mn-ea"/>
                <a:cs typeface="+mn-cs"/>
              </a:rPr>
              <a:t>• Are training sessions available at a suitable, or range of times?</a:t>
            </a:r>
          </a:p>
          <a:p>
            <a:endParaRPr lang="en-GB" sz="1200" b="0" i="0" u="none" strike="noStrike" kern="1200" baseline="0" dirty="0">
              <a:solidFill>
                <a:schemeClr val="tx1"/>
              </a:solidFill>
              <a:ea typeface="+mn-ea"/>
              <a:cs typeface="+mn-cs"/>
            </a:endParaRPr>
          </a:p>
          <a:p>
            <a:r>
              <a:rPr lang="en-GB" sz="1200" b="1" i="0" u="none" strike="noStrike" kern="1200" baseline="0" dirty="0">
                <a:solidFill>
                  <a:schemeClr val="tx1"/>
                </a:solidFill>
                <a:ea typeface="+mn-ea"/>
                <a:cs typeface="+mn-cs"/>
              </a:rPr>
              <a:t>Communications: How does the hockey club talk to Laura?</a:t>
            </a:r>
          </a:p>
          <a:p>
            <a:r>
              <a:rPr lang="en-GB" sz="1200" b="0" i="0" u="none" strike="noStrike" kern="1200" baseline="0" dirty="0">
                <a:solidFill>
                  <a:schemeClr val="tx1"/>
                </a:solidFill>
                <a:ea typeface="+mn-ea"/>
                <a:cs typeface="+mn-cs"/>
              </a:rPr>
              <a:t>• How were the emails Laura received written - were they friendly and welcoming? Did they let Laura know what to expect and tell her what to bring?</a:t>
            </a:r>
          </a:p>
          <a:p>
            <a:r>
              <a:rPr lang="en-GB" sz="1200" b="0" i="0" u="none" strike="noStrike" kern="1200" baseline="0" dirty="0">
                <a:solidFill>
                  <a:schemeClr val="tx1"/>
                </a:solidFill>
                <a:ea typeface="+mn-ea"/>
                <a:cs typeface="+mn-cs"/>
              </a:rPr>
              <a:t>• Were the images on the club website suitable for returning players or beginners?</a:t>
            </a:r>
          </a:p>
          <a:p>
            <a:r>
              <a:rPr lang="en-GB" sz="1200" b="0" i="0" u="none" strike="noStrike" kern="1200" baseline="0" dirty="0">
                <a:solidFill>
                  <a:schemeClr val="tx1"/>
                </a:solidFill>
                <a:ea typeface="+mn-ea"/>
                <a:cs typeface="+mn-cs"/>
              </a:rPr>
              <a:t>• Did the club’s communications motivate Laura to want to go along to a session?</a:t>
            </a:r>
          </a:p>
          <a:p>
            <a:endParaRPr lang="en-GB" sz="1200" b="0" i="0" u="none" strike="noStrike" kern="1200" baseline="0" dirty="0">
              <a:solidFill>
                <a:schemeClr val="tx1"/>
              </a:solidFill>
              <a:ea typeface="+mn-ea"/>
              <a:cs typeface="+mn-cs"/>
            </a:endParaRPr>
          </a:p>
          <a:p>
            <a:r>
              <a:rPr lang="en-GB" sz="1200" b="1" i="0" u="none" strike="noStrike" kern="1200" baseline="0" dirty="0">
                <a:solidFill>
                  <a:schemeClr val="tx1"/>
                </a:solidFill>
                <a:ea typeface="+mn-ea"/>
                <a:cs typeface="+mn-cs"/>
              </a:rPr>
              <a:t>In order to align to Laura’s and other women and girls’ values the club needs to consider</a:t>
            </a:r>
          </a:p>
          <a:p>
            <a:r>
              <a:rPr lang="en-GB" sz="1200" b="1" i="0" u="none" strike="noStrike" kern="1200" baseline="0" dirty="0">
                <a:solidFill>
                  <a:schemeClr val="tx1"/>
                </a:solidFill>
                <a:ea typeface="+mn-ea"/>
                <a:cs typeface="+mn-cs"/>
              </a:rPr>
              <a:t>all of the above.</a:t>
            </a:r>
            <a:endParaRPr lang="en-GB" altLang="en-US" baseline="0"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cs typeface="Arial" panose="020B0604020202020204" pitchFamily="34" charset="0"/>
              </a:defRPr>
            </a:lvl1pPr>
            <a:lvl2pPr marL="741363" indent="-284163">
              <a:defRPr>
                <a:solidFill>
                  <a:schemeClr val="tx1"/>
                </a:solidFill>
                <a:latin typeface="Verdana" panose="020B0604030504040204" pitchFamily="34" charset="0"/>
                <a:cs typeface="Arial" panose="020B0604020202020204" pitchFamily="34" charset="0"/>
              </a:defRPr>
            </a:lvl2pPr>
            <a:lvl3pPr marL="1141413" indent="-227013">
              <a:defRPr>
                <a:solidFill>
                  <a:schemeClr val="tx1"/>
                </a:solidFill>
                <a:latin typeface="Verdana" panose="020B0604030504040204" pitchFamily="34" charset="0"/>
                <a:cs typeface="Arial" panose="020B0604020202020204" pitchFamily="34" charset="0"/>
              </a:defRPr>
            </a:lvl3pPr>
            <a:lvl4pPr marL="1598613" indent="-227013">
              <a:defRPr>
                <a:solidFill>
                  <a:schemeClr val="tx1"/>
                </a:solidFill>
                <a:latin typeface="Verdana" panose="020B0604030504040204" pitchFamily="34" charset="0"/>
                <a:cs typeface="Arial" panose="020B0604020202020204" pitchFamily="34" charset="0"/>
              </a:defRPr>
            </a:lvl4pPr>
            <a:lvl5pPr marL="2055813" indent="-227013">
              <a:defRPr>
                <a:solidFill>
                  <a:schemeClr val="tx1"/>
                </a:solidFill>
                <a:latin typeface="Verdana" panose="020B060403050404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8359D5D-FF75-48E2-9568-4624C8538143}" type="slidenum">
              <a:rPr lang="en-GB" altLang="en-US" smtClean="0">
                <a:solidFill>
                  <a:srgbClr val="000000"/>
                </a:solidFill>
                <a:latin typeface="Arial" panose="020B0604020202020204" pitchFamily="34" charset="0"/>
                <a:ea typeface="ヒラギノ角ゴ Pro W3" pitchFamily="-84" charset="-128"/>
              </a:rPr>
              <a:pPr/>
              <a:t>19</a:t>
            </a:fld>
            <a:endParaRPr lang="en-GB" altLang="en-US" dirty="0">
              <a:solidFill>
                <a:srgbClr val="000000"/>
              </a:solidFill>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107842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b="0" u="none"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cs typeface="Arial" panose="020B0604020202020204" pitchFamily="34" charset="0"/>
              </a:defRPr>
            </a:lvl1pPr>
            <a:lvl2pPr marL="741363" indent="-284163">
              <a:defRPr>
                <a:solidFill>
                  <a:schemeClr val="tx1"/>
                </a:solidFill>
                <a:latin typeface="Verdana" panose="020B0604030504040204" pitchFamily="34" charset="0"/>
                <a:cs typeface="Arial" panose="020B0604020202020204" pitchFamily="34" charset="0"/>
              </a:defRPr>
            </a:lvl2pPr>
            <a:lvl3pPr marL="1141413" indent="-227013">
              <a:defRPr>
                <a:solidFill>
                  <a:schemeClr val="tx1"/>
                </a:solidFill>
                <a:latin typeface="Verdana" panose="020B0604030504040204" pitchFamily="34" charset="0"/>
                <a:cs typeface="Arial" panose="020B0604020202020204" pitchFamily="34" charset="0"/>
              </a:defRPr>
            </a:lvl3pPr>
            <a:lvl4pPr marL="1598613" indent="-227013">
              <a:defRPr>
                <a:solidFill>
                  <a:schemeClr val="tx1"/>
                </a:solidFill>
                <a:latin typeface="Verdana" panose="020B0604030504040204" pitchFamily="34" charset="0"/>
                <a:cs typeface="Arial" panose="020B0604020202020204" pitchFamily="34" charset="0"/>
              </a:defRPr>
            </a:lvl4pPr>
            <a:lvl5pPr marL="2055813" indent="-227013">
              <a:defRPr>
                <a:solidFill>
                  <a:schemeClr val="tx1"/>
                </a:solidFill>
                <a:latin typeface="Verdana" panose="020B060403050404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30F2CA0-4AA3-4E39-9EA6-3A8AC0C8A439}" type="slidenum">
              <a:rPr lang="en-GB" altLang="en-US" smtClean="0">
                <a:solidFill>
                  <a:srgbClr val="000000"/>
                </a:solidFill>
                <a:latin typeface="Arial" panose="020B0604020202020204" pitchFamily="34" charset="0"/>
                <a:ea typeface="ヒラギノ角ゴ Pro W3" pitchFamily="-84" charset="-128"/>
              </a:rPr>
              <a:pPr/>
              <a:t>2</a:t>
            </a:fld>
            <a:endParaRPr lang="en-GB" altLang="en-US" dirty="0">
              <a:solidFill>
                <a:srgbClr val="000000"/>
              </a:solidFill>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4179934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p>
          <a:p>
            <a:endParaRPr lang="en-GB" dirty="0"/>
          </a:p>
          <a:p>
            <a:r>
              <a:rPr lang="en-GB" dirty="0"/>
              <a:t>Open discussion: Getting partners</a:t>
            </a:r>
            <a:r>
              <a:rPr lang="en-GB" baseline="0" dirty="0"/>
              <a:t> to think about themselves as an organisation, do they use their insights?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95C5650-6F0D-493E-B6E8-A15372CEE03F}"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1949605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b="1" u="sng"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0" u="none" dirty="0"/>
              <a:t>Development</a:t>
            </a:r>
            <a:r>
              <a:rPr lang="en-GB" altLang="en-US" b="0" u="none" baseline="0" dirty="0"/>
              <a:t> effective marketing for your programmes is vital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0" u="none" baseline="0" dirty="0"/>
              <a:t>This section will help you think differently about what you currently do to attract women and girls and offer some practical advice </a:t>
            </a:r>
            <a:endParaRPr lang="en-GB" altLang="en-US" b="0" u="none" dirty="0"/>
          </a:p>
          <a:p>
            <a:pPr marL="0" indent="0" eaLnBrk="1" hangingPunct="1">
              <a:spcBef>
                <a:spcPct val="0"/>
              </a:spcBef>
              <a:buFont typeface="Arial" panose="020B0604020202020204" pitchFamily="34" charset="0"/>
              <a:buNone/>
            </a:pPr>
            <a:endParaRPr lang="en-GB" altLang="en-US" baseline="0" dirty="0"/>
          </a:p>
          <a:p>
            <a:pPr eaLnBrk="1" hangingPunct="1">
              <a:spcBef>
                <a:spcPct val="0"/>
              </a:spcBef>
            </a:pPr>
            <a:endParaRPr lang="en-GB"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cs typeface="Arial" panose="020B0604020202020204" pitchFamily="34" charset="0"/>
              </a:defRPr>
            </a:lvl1pPr>
            <a:lvl2pPr marL="741363" indent="-284163">
              <a:defRPr>
                <a:solidFill>
                  <a:schemeClr val="tx1"/>
                </a:solidFill>
                <a:latin typeface="Verdana" panose="020B0604030504040204" pitchFamily="34" charset="0"/>
                <a:cs typeface="Arial" panose="020B0604020202020204" pitchFamily="34" charset="0"/>
              </a:defRPr>
            </a:lvl2pPr>
            <a:lvl3pPr marL="1141413" indent="-227013">
              <a:defRPr>
                <a:solidFill>
                  <a:schemeClr val="tx1"/>
                </a:solidFill>
                <a:latin typeface="Verdana" panose="020B0604030504040204" pitchFamily="34" charset="0"/>
                <a:cs typeface="Arial" panose="020B0604020202020204" pitchFamily="34" charset="0"/>
              </a:defRPr>
            </a:lvl3pPr>
            <a:lvl4pPr marL="1598613" indent="-227013">
              <a:defRPr>
                <a:solidFill>
                  <a:schemeClr val="tx1"/>
                </a:solidFill>
                <a:latin typeface="Verdana" panose="020B0604030504040204" pitchFamily="34" charset="0"/>
                <a:cs typeface="Arial" panose="020B0604020202020204" pitchFamily="34" charset="0"/>
              </a:defRPr>
            </a:lvl4pPr>
            <a:lvl5pPr marL="2055813" indent="-227013">
              <a:defRPr>
                <a:solidFill>
                  <a:schemeClr val="tx1"/>
                </a:solidFill>
                <a:latin typeface="Verdana" panose="020B060403050404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BFAA5F9-7E5A-40D2-9ECC-73BE32899998}" type="slidenum">
              <a:rPr lang="en-GB" altLang="en-US" smtClean="0">
                <a:solidFill>
                  <a:srgbClr val="000000"/>
                </a:solidFill>
                <a:latin typeface="Arial" panose="020B0604020202020204" pitchFamily="34" charset="0"/>
                <a:ea typeface="ヒラギノ角ゴ Pro W3" pitchFamily="-84" charset="-128"/>
              </a:rPr>
              <a:pPr/>
              <a:t>21</a:t>
            </a:fld>
            <a:endParaRPr lang="en-GB" altLang="en-US" dirty="0">
              <a:solidFill>
                <a:srgbClr val="000000"/>
              </a:solidFill>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1294797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endParaRPr lang="en-GB" dirty="0"/>
          </a:p>
          <a:p>
            <a:endParaRPr lang="en-GB" dirty="0"/>
          </a:p>
          <a:p>
            <a:r>
              <a:rPr lang="en-GB" sz="1200" u="sng" kern="1200" dirty="0">
                <a:solidFill>
                  <a:schemeClr val="tx1"/>
                </a:solidFill>
                <a:effectLst/>
                <a:latin typeface="Arial" panose="020B0604020202020204" pitchFamily="34" charset="0"/>
                <a:ea typeface="+mn-ea"/>
                <a:cs typeface="+mn-cs"/>
              </a:rPr>
              <a:t>How do I …..</a:t>
            </a:r>
            <a:br>
              <a:rPr lang="en-GB" sz="1200" kern="1200" dirty="0">
                <a:solidFill>
                  <a:schemeClr val="tx1"/>
                </a:solidFill>
                <a:effectLst/>
                <a:latin typeface="Arial" panose="020B0604020202020204" pitchFamily="34" charset="0"/>
                <a:ea typeface="+mn-ea"/>
                <a:cs typeface="+mn-cs"/>
              </a:rPr>
            </a:br>
            <a:br>
              <a:rPr lang="en-GB" sz="1200" kern="1200" dirty="0">
                <a:solidFill>
                  <a:schemeClr val="tx1"/>
                </a:solidFill>
                <a:effectLst/>
                <a:latin typeface="Arial" panose="020B0604020202020204" pitchFamily="34" charset="0"/>
                <a:ea typeface="+mn-ea"/>
                <a:cs typeface="+mn-cs"/>
              </a:rPr>
            </a:br>
            <a:r>
              <a:rPr lang="en-GB" sz="1200" b="1" kern="1200" dirty="0">
                <a:solidFill>
                  <a:schemeClr val="tx1"/>
                </a:solidFill>
                <a:effectLst/>
                <a:latin typeface="Arial" panose="020B0604020202020204" pitchFamily="34" charset="0"/>
                <a:ea typeface="+mn-ea"/>
                <a:cs typeface="+mn-cs"/>
              </a:rPr>
              <a:t>Choose right communication method:</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It depends upon the target audience and how they like to interact - social media, at the school gates etc.</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If the target audience spend less time of social media produce offline marketing materials to share in the community such as leaflets/posters in supermarkets, community centres and local businesses</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If using social media add varied content regularly and use imagery as this is more likely to get people to engage</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Key consideration: word of mouth is your friend</a:t>
            </a:r>
          </a:p>
          <a:p>
            <a:br>
              <a:rPr lang="en-GB" sz="1200" b="1" kern="1200" dirty="0">
                <a:solidFill>
                  <a:schemeClr val="tx1"/>
                </a:solidFill>
                <a:effectLst/>
                <a:latin typeface="Arial" panose="020B0604020202020204" pitchFamily="34" charset="0"/>
                <a:ea typeface="+mn-ea"/>
                <a:cs typeface="+mn-cs"/>
              </a:rPr>
            </a:br>
            <a:r>
              <a:rPr lang="en-GB" sz="1200" b="1" kern="1200" dirty="0">
                <a:solidFill>
                  <a:schemeClr val="tx1"/>
                </a:solidFill>
                <a:effectLst/>
                <a:latin typeface="Arial" panose="020B0604020202020204" pitchFamily="34" charset="0"/>
                <a:ea typeface="+mn-ea"/>
                <a:cs typeface="+mn-cs"/>
              </a:rPr>
              <a:t>Make communications</a:t>
            </a:r>
            <a:r>
              <a:rPr lang="en-GB" sz="1200" b="1" kern="1200" baseline="0" dirty="0">
                <a:solidFill>
                  <a:schemeClr val="tx1"/>
                </a:solidFill>
                <a:effectLst/>
                <a:latin typeface="Arial" panose="020B0604020202020204" pitchFamily="34" charset="0"/>
                <a:ea typeface="+mn-ea"/>
                <a:cs typeface="+mn-cs"/>
              </a:rPr>
              <a:t> </a:t>
            </a:r>
            <a:r>
              <a:rPr lang="en-GB" sz="1200" b="1" kern="1200" dirty="0">
                <a:solidFill>
                  <a:schemeClr val="tx1"/>
                </a:solidFill>
                <a:effectLst/>
                <a:latin typeface="Arial" panose="020B0604020202020204" pitchFamily="34" charset="0"/>
                <a:ea typeface="+mn-ea"/>
                <a:cs typeface="+mn-cs"/>
              </a:rPr>
              <a:t>genuine: </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Use the language locals use (with local images to back this up don't be afraid to show real images with sweat!) with a warm, friendly and professional tone as your sessions will be!</a:t>
            </a:r>
          </a:p>
          <a:p>
            <a:r>
              <a:rPr lang="en-GB" sz="1200" kern="1200" dirty="0">
                <a:solidFill>
                  <a:schemeClr val="tx1"/>
                </a:solidFill>
                <a:effectLst/>
                <a:latin typeface="Arial" panose="020B0604020202020204" pitchFamily="34" charset="0"/>
                <a:ea typeface="+mn-ea"/>
                <a:cs typeface="+mn-cs"/>
              </a:rPr>
              <a:t> </a:t>
            </a:r>
          </a:p>
          <a:p>
            <a:r>
              <a:rPr lang="en-GB" sz="1200" b="1" kern="1200" dirty="0">
                <a:solidFill>
                  <a:schemeClr val="tx1"/>
                </a:solidFill>
                <a:effectLst/>
                <a:latin typeface="Arial" panose="020B0604020202020204" pitchFamily="34" charset="0"/>
                <a:ea typeface="+mn-ea"/>
                <a:cs typeface="+mn-cs"/>
              </a:rPr>
              <a:t>Bank of images:</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mn-cs"/>
              </a:rPr>
              <a:t>Advise people to check out the practical guide, they can access images via the This Girl Can website once you are registered or via the Sport England website image bank</a:t>
            </a:r>
            <a:endParaRPr lang="en-GB" dirty="0"/>
          </a:p>
        </p:txBody>
      </p:sp>
      <p:sp>
        <p:nvSpPr>
          <p:cNvPr id="4" name="Slide Number Placeholder 3"/>
          <p:cNvSpPr>
            <a:spLocks noGrp="1"/>
          </p:cNvSpPr>
          <p:nvPr>
            <p:ph type="sldNum" sz="quarter" idx="10"/>
          </p:nvPr>
        </p:nvSpPr>
        <p:spPr/>
        <p:txBody>
          <a:bodyPr/>
          <a:lstStyle/>
          <a:p>
            <a:fld id="{2ADA2AA2-9378-4C7C-8024-D426AAE8128B}"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1572562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altLang="en-US" b="1" u="sng" dirty="0"/>
              <a:t>Guidance notes:</a:t>
            </a:r>
          </a:p>
          <a:p>
            <a:pPr eaLnBrk="1" hangingPunct="1">
              <a:spcBef>
                <a:spcPct val="0"/>
              </a:spcBef>
            </a:pPr>
            <a:r>
              <a:rPr lang="en-GB" altLang="en-US" dirty="0"/>
              <a:t>Give examples of what good is to help if needed.</a:t>
            </a:r>
          </a:p>
          <a:p>
            <a:pPr eaLnBrk="1" hangingPunct="1">
              <a:spcBef>
                <a:spcPct val="0"/>
              </a:spcBef>
            </a:pPr>
            <a:endParaRPr lang="en-GB" altLang="en-US" dirty="0"/>
          </a:p>
          <a:p>
            <a:pPr marL="171450" indent="-171450" eaLnBrk="1" hangingPunct="1">
              <a:spcBef>
                <a:spcPct val="0"/>
              </a:spcBef>
              <a:buFont typeface="Arial" panose="020B0604020202020204" pitchFamily="34" charset="0"/>
              <a:buChar char="•"/>
            </a:pPr>
            <a:r>
              <a:rPr lang="en-GB" altLang="en-US" dirty="0"/>
              <a:t>IN</a:t>
            </a:r>
            <a:r>
              <a:rPr lang="en-GB" altLang="en-US" baseline="0" dirty="0"/>
              <a:t> ADVANCE: </a:t>
            </a:r>
            <a:r>
              <a:rPr lang="en-GB" altLang="en-US" dirty="0"/>
              <a:t>Ask your partners to bring</a:t>
            </a:r>
            <a:r>
              <a:rPr lang="en-GB" altLang="en-US" baseline="0" dirty="0"/>
              <a:t> an example of how they market their project/programme to the workshop: a poster, screen shot of their website, a Tweet. </a:t>
            </a:r>
          </a:p>
          <a:p>
            <a:pPr marL="171450" indent="-171450" eaLnBrk="1" hangingPunct="1">
              <a:spcBef>
                <a:spcPct val="0"/>
              </a:spcBef>
              <a:buFont typeface="Arial" panose="020B0604020202020204" pitchFamily="34" charset="0"/>
              <a:buChar char="•"/>
            </a:pPr>
            <a:r>
              <a:rPr lang="en-GB" altLang="en-US" baseline="0" dirty="0"/>
              <a:t>Link back to the Understanding Women’s Lives research and the practical advice you have just shared – get partners to answer the questions in small groups.</a:t>
            </a:r>
          </a:p>
          <a:p>
            <a:pPr marL="171450" indent="-171450" eaLnBrk="1" hangingPunct="1">
              <a:spcBef>
                <a:spcPct val="0"/>
              </a:spcBef>
              <a:buFont typeface="Arial" panose="020B0604020202020204" pitchFamily="34" charset="0"/>
              <a:buChar char="•"/>
            </a:pPr>
            <a:endParaRPr lang="en-GB" altLang="en-US" baseline="0" dirty="0"/>
          </a:p>
          <a:p>
            <a:pPr marL="171450" indent="-171450" eaLnBrk="1" hangingPunct="1">
              <a:spcBef>
                <a:spcPct val="0"/>
              </a:spcBef>
              <a:buFont typeface="Arial" panose="020B0604020202020204" pitchFamily="34" charset="0"/>
              <a:buChar char="•"/>
            </a:pPr>
            <a:r>
              <a:rPr lang="en-GB" altLang="en-US" baseline="0" dirty="0"/>
              <a:t>How do you feel about doing this? Or is it something that your marketing team does, if you have one?</a:t>
            </a:r>
          </a:p>
          <a:p>
            <a:pPr marL="171450" indent="-171450" eaLnBrk="1" hangingPunct="1">
              <a:spcBef>
                <a:spcPct val="0"/>
              </a:spcBef>
              <a:buFont typeface="Arial" panose="020B0604020202020204" pitchFamily="34" charset="0"/>
              <a:buChar char="•"/>
            </a:pPr>
            <a:r>
              <a:rPr lang="en-GB" altLang="en-US" baseline="0" dirty="0"/>
              <a:t>10 minutes for discussion and then feedback for 5 minutes as a whole group. </a:t>
            </a:r>
          </a:p>
        </p:txBody>
      </p:sp>
      <p:sp>
        <p:nvSpPr>
          <p:cNvPr id="4" name="Slide Number Placeholder 3"/>
          <p:cNvSpPr>
            <a:spLocks noGrp="1"/>
          </p:cNvSpPr>
          <p:nvPr>
            <p:ph type="sldNum" sz="quarter" idx="10"/>
          </p:nvPr>
        </p:nvSpPr>
        <p:spPr/>
        <p:txBody>
          <a:bodyPr/>
          <a:lstStyle/>
          <a:p>
            <a:fld id="{695C5650-6F0D-493E-B6E8-A15372CEE03F}"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2144954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200" b="1" i="0" u="sng" strike="noStrike" kern="1200" cap="none" spc="0" normalizeH="0" baseline="0" noProof="0" dirty="0">
                <a:ln>
                  <a:noFill/>
                </a:ln>
                <a:solidFill>
                  <a:prstClr val="black"/>
                </a:solidFill>
                <a:effectLst/>
                <a:uLnTx/>
                <a:uFillTx/>
                <a:ea typeface="+mn-ea"/>
                <a:cs typeface="+mn-cs"/>
              </a:rPr>
              <a:t>Guidance notes: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200" b="1" i="0" u="sng" strike="noStrike" kern="1200" cap="none" spc="0" normalizeH="0" baseline="0" noProof="0" dirty="0">
              <a:ln>
                <a:noFill/>
              </a:ln>
              <a:solidFill>
                <a:prstClr val="black"/>
              </a:solidFill>
              <a:effectLst/>
              <a:uLnTx/>
              <a:uFillTx/>
              <a:ea typeface="+mn-ea"/>
              <a:cs typeface="+mn-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en-US" sz="1200" b="0" i="0" u="none" strike="noStrike" kern="1200" cap="none" spc="0" normalizeH="0" baseline="0" noProof="0" dirty="0">
                <a:ln>
                  <a:noFill/>
                </a:ln>
                <a:solidFill>
                  <a:prstClr val="black"/>
                </a:solidFill>
                <a:effectLst/>
                <a:uLnTx/>
                <a:uFillTx/>
                <a:ea typeface="+mn-ea"/>
                <a:cs typeface="+mn-cs"/>
              </a:rPr>
              <a:t>Examples of using This Girl Can campaign: national, National Governing Body, City Council</a:t>
            </a:r>
          </a:p>
        </p:txBody>
      </p:sp>
      <p:sp>
        <p:nvSpPr>
          <p:cNvPr id="4" name="Slide Number Placeholder 3"/>
          <p:cNvSpPr>
            <a:spLocks noGrp="1"/>
          </p:cNvSpPr>
          <p:nvPr>
            <p:ph type="sldNum" sz="quarter" idx="10"/>
          </p:nvPr>
        </p:nvSpPr>
        <p:spPr/>
        <p:txBody>
          <a:bodyPr/>
          <a:lstStyle/>
          <a:p>
            <a:fld id="{695C5650-6F0D-493E-B6E8-A15372CEE03F}"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4244781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200" b="1" i="0" u="sng" strike="noStrike" kern="1200" cap="none" spc="0" normalizeH="0" baseline="0" noProof="0" dirty="0">
                <a:ln>
                  <a:noFill/>
                </a:ln>
                <a:solidFill>
                  <a:prstClr val="black"/>
                </a:solidFill>
                <a:effectLst/>
                <a:uLnTx/>
                <a:uFillTx/>
                <a:ea typeface="+mn-ea"/>
                <a:cs typeface="+mn-cs"/>
              </a:rPr>
              <a:t>Guidance notes: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ea typeface="+mn-ea"/>
              <a:cs typeface="+mn-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en-US" sz="1200" b="0" i="0" u="none" strike="noStrike" kern="1200" cap="none" spc="0" normalizeH="0" baseline="0" noProof="0" dirty="0">
                <a:ln>
                  <a:noFill/>
                </a:ln>
                <a:solidFill>
                  <a:prstClr val="black"/>
                </a:solidFill>
                <a:effectLst/>
                <a:uLnTx/>
                <a:uFillTx/>
                <a:ea typeface="+mn-ea"/>
                <a:cs typeface="+mn-cs"/>
              </a:rPr>
              <a:t>Good practice examples from the industry.</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en-US" sz="1200" b="0" i="0" u="none" strike="noStrike" kern="1200" cap="none" spc="0" normalizeH="0" baseline="0" noProof="0" dirty="0">
                <a:ln>
                  <a:noFill/>
                </a:ln>
                <a:solidFill>
                  <a:srgbClr val="FF0000"/>
                </a:solidFill>
                <a:effectLst/>
                <a:uLnTx/>
                <a:uFillTx/>
                <a:ea typeface="+mn-ea"/>
                <a:cs typeface="+mn-cs"/>
              </a:rPr>
              <a:t>Add local examples when delivering to partners to make it more relevant.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ヒラギノ角ゴ Pro W3" pitchFamily="-84" charset="-128"/>
              </a:defRPr>
            </a:lvl1pPr>
            <a:lvl2pPr marL="742950" indent="-285750">
              <a:defRPr>
                <a:solidFill>
                  <a:schemeClr val="tx1"/>
                </a:solidFill>
                <a:latin typeface="Calibri" panose="020F0502020204030204" pitchFamily="34" charset="0"/>
                <a:ea typeface="ヒラギノ角ゴ Pro W3" pitchFamily="-84" charset="-128"/>
              </a:defRPr>
            </a:lvl2pPr>
            <a:lvl3pPr marL="1143000" indent="-228600">
              <a:defRPr>
                <a:solidFill>
                  <a:schemeClr val="tx1"/>
                </a:solidFill>
                <a:latin typeface="Calibri" panose="020F0502020204030204" pitchFamily="34" charset="0"/>
                <a:ea typeface="ヒラギノ角ゴ Pro W3" pitchFamily="-84" charset="-128"/>
              </a:defRPr>
            </a:lvl3pPr>
            <a:lvl4pPr marL="1600200" indent="-228600">
              <a:defRPr>
                <a:solidFill>
                  <a:schemeClr val="tx1"/>
                </a:solidFill>
                <a:latin typeface="Calibri" panose="020F0502020204030204" pitchFamily="34" charset="0"/>
                <a:ea typeface="ヒラギノ角ゴ Pro W3" pitchFamily="-84" charset="-128"/>
              </a:defRPr>
            </a:lvl4pPr>
            <a:lvl5pPr marL="2057400" indent="-228600">
              <a:defRPr>
                <a:solidFill>
                  <a:schemeClr val="tx1"/>
                </a:solidFill>
                <a:latin typeface="Calibri" panose="020F050202020403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9pPr>
          </a:lstStyle>
          <a:p>
            <a:fld id="{9DFAAA60-C177-47EC-BF71-CD94CDFBAB40}" type="slidenum">
              <a:rPr lang="en-GB" altLang="en-US" smtClean="0">
                <a:solidFill>
                  <a:prstClr val="black"/>
                </a:solidFill>
                <a:latin typeface="Arial" panose="020B0604020202020204" pitchFamily="34" charset="0"/>
              </a:rPr>
              <a:pPr/>
              <a:t>25</a:t>
            </a:fld>
            <a:endParaRPr lang="en-GB"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625597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p>
          <a:p>
            <a:endParaRPr lang="en-GB" dirty="0"/>
          </a:p>
          <a:p>
            <a:pPr marL="171450" indent="-171450">
              <a:buFont typeface="Arial" panose="020B0604020202020204" pitchFamily="34" charset="0"/>
              <a:buChar char="•"/>
            </a:pPr>
            <a:r>
              <a:rPr lang="en-GB" dirty="0"/>
              <a:t>This section will</a:t>
            </a:r>
            <a:r>
              <a:rPr lang="en-GB" baseline="0" dirty="0"/>
              <a:t> focus on how your sessions look – considerations for where, when, who and why.</a:t>
            </a:r>
            <a:endParaRPr lang="en-GB" dirty="0"/>
          </a:p>
        </p:txBody>
      </p:sp>
      <p:sp>
        <p:nvSpPr>
          <p:cNvPr id="4" name="Slide Number Placeholder 3"/>
          <p:cNvSpPr>
            <a:spLocks noGrp="1"/>
          </p:cNvSpPr>
          <p:nvPr>
            <p:ph type="sldNum" sz="quarter" idx="10"/>
          </p:nvPr>
        </p:nvSpPr>
        <p:spPr/>
        <p:txBody>
          <a:bodyPr/>
          <a:lstStyle/>
          <a:p>
            <a:fld id="{2ADA2AA2-9378-4C7C-8024-D426AAE8128B}"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2829815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en-US" b="1" u="sng" dirty="0"/>
              <a:t>Guidance notes:</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Use profiles on slides 28,</a:t>
            </a:r>
            <a:r>
              <a:rPr lang="en-GB" baseline="0" dirty="0"/>
              <a:t> 29 and 30. Print out and hand to small groups.</a:t>
            </a:r>
            <a:endParaRPr lang="en-GB" dirty="0"/>
          </a:p>
          <a:p>
            <a:pPr marL="171450" indent="-171450">
              <a:buFont typeface="Arial" panose="020B0604020202020204" pitchFamily="34" charset="0"/>
              <a:buChar char="•"/>
            </a:pPr>
            <a:r>
              <a:rPr lang="en-GB" baseline="0" dirty="0"/>
              <a:t>Use ‘Offer wheel’ as prompt.</a:t>
            </a:r>
          </a:p>
          <a:p>
            <a:pPr marL="171450" indent="-171450">
              <a:buFont typeface="Arial" panose="020B0604020202020204" pitchFamily="34" charset="0"/>
              <a:buChar char="•"/>
            </a:pPr>
            <a:r>
              <a:rPr lang="en-GB" b="1" baseline="0" dirty="0"/>
              <a:t>TIME:</a:t>
            </a:r>
            <a:r>
              <a:rPr lang="en-GB" baseline="0" dirty="0"/>
              <a:t> 10 minutes discussion, 5 minutes feedback </a:t>
            </a:r>
          </a:p>
        </p:txBody>
      </p:sp>
      <p:sp>
        <p:nvSpPr>
          <p:cNvPr id="4" name="Slide Number Placeholder 3"/>
          <p:cNvSpPr>
            <a:spLocks noGrp="1"/>
          </p:cNvSpPr>
          <p:nvPr>
            <p:ph type="sldNum" sz="quarter" idx="10"/>
          </p:nvPr>
        </p:nvSpPr>
        <p:spPr/>
        <p:txBody>
          <a:bodyPr/>
          <a:lstStyle/>
          <a:p>
            <a:fld id="{695C5650-6F0D-493E-B6E8-A15372CEE03F}"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728503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Printed out on slips and handed to groups. </a:t>
            </a:r>
          </a:p>
          <a:p>
            <a:endParaRPr lang="en-GB" dirty="0"/>
          </a:p>
        </p:txBody>
      </p:sp>
      <p:sp>
        <p:nvSpPr>
          <p:cNvPr id="4" name="Slide Number Placeholder 3"/>
          <p:cNvSpPr>
            <a:spLocks noGrp="1"/>
          </p:cNvSpPr>
          <p:nvPr>
            <p:ph type="sldNum" sz="quarter" idx="10"/>
          </p:nvPr>
        </p:nvSpPr>
        <p:spPr/>
        <p:txBody>
          <a:bodyPr/>
          <a:lstStyle/>
          <a:p>
            <a:fld id="{2ADA2AA2-9378-4C7C-8024-D426AAE8128B}"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2205262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Printed out on slips and handed to groups. </a:t>
            </a:r>
          </a:p>
          <a:p>
            <a:endParaRPr lang="en-GB" dirty="0"/>
          </a:p>
        </p:txBody>
      </p:sp>
      <p:sp>
        <p:nvSpPr>
          <p:cNvPr id="4" name="Slide Number Placeholder 3"/>
          <p:cNvSpPr>
            <a:spLocks noGrp="1"/>
          </p:cNvSpPr>
          <p:nvPr>
            <p:ph type="sldNum" sz="quarter" idx="10"/>
          </p:nvPr>
        </p:nvSpPr>
        <p:spPr/>
        <p:txBody>
          <a:bodyPr/>
          <a:lstStyle/>
          <a:p>
            <a:fld id="{2ADA2AA2-9378-4C7C-8024-D426AAE8128B}"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104594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Guidance notes:</a:t>
            </a:r>
          </a:p>
          <a:p>
            <a:pPr eaLnBrk="1" hangingPunct="1">
              <a:spcBef>
                <a:spcPct val="0"/>
              </a:spcBef>
            </a:pPr>
            <a:endParaRPr lang="en-GB" altLang="en-US" b="1" u="sng" baseline="0" dirty="0"/>
          </a:p>
          <a:p>
            <a:pPr marL="171450" indent="-171450" eaLnBrk="1" hangingPunct="1">
              <a:spcBef>
                <a:spcPct val="0"/>
              </a:spcBef>
              <a:buFont typeface="Arial" panose="020B0604020202020204" pitchFamily="34" charset="0"/>
              <a:buChar char="•"/>
            </a:pPr>
            <a:r>
              <a:rPr lang="en-GB" altLang="en-US" b="0" u="none" baseline="0" dirty="0"/>
              <a:t>The content of this workshop has been developed by Women in Sport and Sport England and is informed by some key insights (hyperlinks to full reports provided). </a:t>
            </a:r>
          </a:p>
          <a:p>
            <a:pPr marL="171450" indent="-171450" eaLnBrk="1" hangingPunct="1">
              <a:spcBef>
                <a:spcPct val="0"/>
              </a:spcBef>
              <a:buFont typeface="Arial" panose="020B0604020202020204" pitchFamily="34" charset="0"/>
              <a:buChar char="•"/>
            </a:pPr>
            <a:r>
              <a:rPr lang="en-GB" altLang="en-US" b="0" u="none" baseline="0" dirty="0"/>
              <a:t>Add local insights to make more relevant for partners.</a:t>
            </a:r>
          </a:p>
          <a:p>
            <a:pPr eaLnBrk="1" hangingPunct="1">
              <a:spcBef>
                <a:spcPct val="0"/>
              </a:spcBef>
            </a:pPr>
            <a:endParaRPr lang="en-GB" altLang="en-US" b="0" u="none"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cs typeface="Arial" panose="020B0604020202020204" pitchFamily="34" charset="0"/>
              </a:defRPr>
            </a:lvl1pPr>
            <a:lvl2pPr marL="741363" indent="-284163">
              <a:defRPr>
                <a:solidFill>
                  <a:schemeClr val="tx1"/>
                </a:solidFill>
                <a:latin typeface="Verdana" panose="020B0604030504040204" pitchFamily="34" charset="0"/>
                <a:cs typeface="Arial" panose="020B0604020202020204" pitchFamily="34" charset="0"/>
              </a:defRPr>
            </a:lvl2pPr>
            <a:lvl3pPr marL="1141413" indent="-227013">
              <a:defRPr>
                <a:solidFill>
                  <a:schemeClr val="tx1"/>
                </a:solidFill>
                <a:latin typeface="Verdana" panose="020B0604030504040204" pitchFamily="34" charset="0"/>
                <a:cs typeface="Arial" panose="020B0604020202020204" pitchFamily="34" charset="0"/>
              </a:defRPr>
            </a:lvl3pPr>
            <a:lvl4pPr marL="1598613" indent="-227013">
              <a:defRPr>
                <a:solidFill>
                  <a:schemeClr val="tx1"/>
                </a:solidFill>
                <a:latin typeface="Verdana" panose="020B0604030504040204" pitchFamily="34" charset="0"/>
                <a:cs typeface="Arial" panose="020B0604020202020204" pitchFamily="34" charset="0"/>
              </a:defRPr>
            </a:lvl4pPr>
            <a:lvl5pPr marL="2055813" indent="-227013">
              <a:defRPr>
                <a:solidFill>
                  <a:schemeClr val="tx1"/>
                </a:solidFill>
                <a:latin typeface="Verdana" panose="020B060403050404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30F2CA0-4AA3-4E39-9EA6-3A8AC0C8A439}" type="slidenum">
              <a:rPr lang="en-GB" altLang="en-US" smtClean="0">
                <a:solidFill>
                  <a:srgbClr val="000000"/>
                </a:solidFill>
                <a:latin typeface="Arial" panose="020B0604020202020204" pitchFamily="34" charset="0"/>
                <a:ea typeface="ヒラギノ角ゴ Pro W3" pitchFamily="-84" charset="-128"/>
              </a:rPr>
              <a:pPr/>
              <a:t>3</a:t>
            </a:fld>
            <a:endParaRPr lang="en-GB" altLang="en-US" dirty="0">
              <a:solidFill>
                <a:srgbClr val="000000"/>
              </a:solidFill>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4044140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Printed out on slips and handed to groups. </a:t>
            </a:r>
          </a:p>
          <a:p>
            <a:endParaRPr lang="en-GB" dirty="0"/>
          </a:p>
        </p:txBody>
      </p:sp>
      <p:sp>
        <p:nvSpPr>
          <p:cNvPr id="4" name="Slide Number Placeholder 3"/>
          <p:cNvSpPr>
            <a:spLocks noGrp="1"/>
          </p:cNvSpPr>
          <p:nvPr>
            <p:ph type="sldNum" sz="quarter" idx="10"/>
          </p:nvPr>
        </p:nvSpPr>
        <p:spPr/>
        <p:txBody>
          <a:bodyPr/>
          <a:lstStyle/>
          <a:p>
            <a:fld id="{2ADA2AA2-9378-4C7C-8024-D426AAE8128B}"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1839359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371600" y="1143000"/>
            <a:ext cx="4114800" cy="3086100"/>
          </a:xfrm>
          <a:ln/>
        </p:spPr>
      </p:sp>
      <p:sp>
        <p:nvSpPr>
          <p:cNvPr id="19459"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US" altLang="en-US" dirty="0"/>
              <a:t>Offer wheel.</a:t>
            </a:r>
            <a:r>
              <a:rPr lang="en-US" altLang="en-US" baseline="0" dirty="0"/>
              <a:t> </a:t>
            </a:r>
            <a:endParaRPr lang="en-US" altLang="en-US" dirty="0"/>
          </a:p>
        </p:txBody>
      </p:sp>
      <p:sp>
        <p:nvSpPr>
          <p:cNvPr id="19460" name="Date Placeholder 3"/>
          <p:cNvSpPr>
            <a:spLocks noGrp="1"/>
          </p:cNvSpPr>
          <p:nvPr>
            <p:ph type="dt" sz="quarter" idx="1"/>
          </p:nvPr>
        </p:nvSpPr>
        <p:spPr>
          <a:noFill/>
        </p:spPr>
        <p:txBody>
          <a:bodyPr/>
          <a:lstStyle>
            <a:lvl1pPr>
              <a:defRPr>
                <a:solidFill>
                  <a:schemeClr val="tx1"/>
                </a:solidFill>
                <a:latin typeface="HelveticaNeue LT 45 Light" panose="020B0404020002020204" pitchFamily="34" charset="0"/>
              </a:defRPr>
            </a:lvl1pPr>
            <a:lvl2pPr marL="742950" indent="-285750">
              <a:defRPr>
                <a:solidFill>
                  <a:schemeClr val="tx1"/>
                </a:solidFill>
                <a:latin typeface="HelveticaNeue LT 45 Light" panose="020B0404020002020204" pitchFamily="34" charset="0"/>
              </a:defRPr>
            </a:lvl2pPr>
            <a:lvl3pPr marL="1143000" indent="-228600">
              <a:defRPr>
                <a:solidFill>
                  <a:schemeClr val="tx1"/>
                </a:solidFill>
                <a:latin typeface="HelveticaNeue LT 45 Light" panose="020B0404020002020204" pitchFamily="34" charset="0"/>
              </a:defRPr>
            </a:lvl3pPr>
            <a:lvl4pPr marL="1600200" indent="-228600">
              <a:defRPr>
                <a:solidFill>
                  <a:schemeClr val="tx1"/>
                </a:solidFill>
                <a:latin typeface="HelveticaNeue LT 45 Light" panose="020B0404020002020204" pitchFamily="34" charset="0"/>
              </a:defRPr>
            </a:lvl4pPr>
            <a:lvl5pPr marL="2057400" indent="-228600">
              <a:defRPr>
                <a:solidFill>
                  <a:schemeClr val="tx1"/>
                </a:solidFill>
                <a:latin typeface="HelveticaNeue LT 45 Light" panose="020B0404020002020204" pitchFamily="34" charset="0"/>
              </a:defRPr>
            </a:lvl5pPr>
            <a:lvl6pPr marL="2514600" indent="-228600" eaLnBrk="0" fontAlgn="base" hangingPunct="0">
              <a:spcBef>
                <a:spcPct val="0"/>
              </a:spcBef>
              <a:spcAft>
                <a:spcPct val="0"/>
              </a:spcAft>
              <a:defRPr>
                <a:solidFill>
                  <a:schemeClr val="tx1"/>
                </a:solidFill>
                <a:latin typeface="HelveticaNeue LT 45 Light" panose="020B0404020002020204" pitchFamily="34" charset="0"/>
              </a:defRPr>
            </a:lvl6pPr>
            <a:lvl7pPr marL="2971800" indent="-228600" eaLnBrk="0" fontAlgn="base" hangingPunct="0">
              <a:spcBef>
                <a:spcPct val="0"/>
              </a:spcBef>
              <a:spcAft>
                <a:spcPct val="0"/>
              </a:spcAft>
              <a:defRPr>
                <a:solidFill>
                  <a:schemeClr val="tx1"/>
                </a:solidFill>
                <a:latin typeface="HelveticaNeue LT 45 Light" panose="020B0404020002020204" pitchFamily="34" charset="0"/>
              </a:defRPr>
            </a:lvl7pPr>
            <a:lvl8pPr marL="3429000" indent="-228600" eaLnBrk="0" fontAlgn="base" hangingPunct="0">
              <a:spcBef>
                <a:spcPct val="0"/>
              </a:spcBef>
              <a:spcAft>
                <a:spcPct val="0"/>
              </a:spcAft>
              <a:defRPr>
                <a:solidFill>
                  <a:schemeClr val="tx1"/>
                </a:solidFill>
                <a:latin typeface="HelveticaNeue LT 45 Light" panose="020B0404020002020204" pitchFamily="34" charset="0"/>
              </a:defRPr>
            </a:lvl8pPr>
            <a:lvl9pPr marL="3886200" indent="-228600" eaLnBrk="0" fontAlgn="base" hangingPunct="0">
              <a:spcBef>
                <a:spcPct val="0"/>
              </a:spcBef>
              <a:spcAft>
                <a:spcPct val="0"/>
              </a:spcAft>
              <a:defRPr>
                <a:solidFill>
                  <a:schemeClr val="tx1"/>
                </a:solidFill>
                <a:latin typeface="HelveticaNeue LT 45 Light" panose="020B0404020002020204" pitchFamily="34" charset="0"/>
              </a:defRPr>
            </a:lvl9pPr>
          </a:lstStyle>
          <a:p>
            <a:fld id="{DB6B8BB0-AF4B-46F3-B2A7-FF5FCA571534}" type="datetime3">
              <a:rPr lang="en-GB" altLang="en-US" smtClean="0">
                <a:solidFill>
                  <a:prstClr val="black"/>
                </a:solidFill>
              </a:rPr>
              <a:pPr/>
              <a:t>9 December, 2016</a:t>
            </a:fld>
            <a:endParaRPr lang="en-GB" altLang="en-US" dirty="0">
              <a:solidFill>
                <a:prstClr val="black"/>
              </a:solidFill>
            </a:endParaRPr>
          </a:p>
        </p:txBody>
      </p:sp>
      <p:sp>
        <p:nvSpPr>
          <p:cNvPr id="19461" name="Slide Number Placeholder 4"/>
          <p:cNvSpPr>
            <a:spLocks noGrp="1"/>
          </p:cNvSpPr>
          <p:nvPr>
            <p:ph type="sldNum" sz="quarter" idx="5"/>
          </p:nvPr>
        </p:nvSpPr>
        <p:spPr>
          <a:noFill/>
        </p:spPr>
        <p:txBody>
          <a:bodyPr/>
          <a:lstStyle>
            <a:lvl1pPr>
              <a:defRPr>
                <a:solidFill>
                  <a:schemeClr val="tx1"/>
                </a:solidFill>
                <a:latin typeface="HelveticaNeue LT 45 Light" panose="020B0404020002020204" pitchFamily="34" charset="0"/>
              </a:defRPr>
            </a:lvl1pPr>
            <a:lvl2pPr marL="742950" indent="-285750">
              <a:defRPr>
                <a:solidFill>
                  <a:schemeClr val="tx1"/>
                </a:solidFill>
                <a:latin typeface="HelveticaNeue LT 45 Light" panose="020B0404020002020204" pitchFamily="34" charset="0"/>
              </a:defRPr>
            </a:lvl2pPr>
            <a:lvl3pPr marL="1143000" indent="-228600">
              <a:defRPr>
                <a:solidFill>
                  <a:schemeClr val="tx1"/>
                </a:solidFill>
                <a:latin typeface="HelveticaNeue LT 45 Light" panose="020B0404020002020204" pitchFamily="34" charset="0"/>
              </a:defRPr>
            </a:lvl3pPr>
            <a:lvl4pPr marL="1600200" indent="-228600">
              <a:defRPr>
                <a:solidFill>
                  <a:schemeClr val="tx1"/>
                </a:solidFill>
                <a:latin typeface="HelveticaNeue LT 45 Light" panose="020B0404020002020204" pitchFamily="34" charset="0"/>
              </a:defRPr>
            </a:lvl4pPr>
            <a:lvl5pPr marL="2057400" indent="-228600">
              <a:defRPr>
                <a:solidFill>
                  <a:schemeClr val="tx1"/>
                </a:solidFill>
                <a:latin typeface="HelveticaNeue LT 45 Light" panose="020B0404020002020204" pitchFamily="34" charset="0"/>
              </a:defRPr>
            </a:lvl5pPr>
            <a:lvl6pPr marL="2514600" indent="-228600" eaLnBrk="0" fontAlgn="base" hangingPunct="0">
              <a:spcBef>
                <a:spcPct val="0"/>
              </a:spcBef>
              <a:spcAft>
                <a:spcPct val="0"/>
              </a:spcAft>
              <a:defRPr>
                <a:solidFill>
                  <a:schemeClr val="tx1"/>
                </a:solidFill>
                <a:latin typeface="HelveticaNeue LT 45 Light" panose="020B0404020002020204" pitchFamily="34" charset="0"/>
              </a:defRPr>
            </a:lvl6pPr>
            <a:lvl7pPr marL="2971800" indent="-228600" eaLnBrk="0" fontAlgn="base" hangingPunct="0">
              <a:spcBef>
                <a:spcPct val="0"/>
              </a:spcBef>
              <a:spcAft>
                <a:spcPct val="0"/>
              </a:spcAft>
              <a:defRPr>
                <a:solidFill>
                  <a:schemeClr val="tx1"/>
                </a:solidFill>
                <a:latin typeface="HelveticaNeue LT 45 Light" panose="020B0404020002020204" pitchFamily="34" charset="0"/>
              </a:defRPr>
            </a:lvl7pPr>
            <a:lvl8pPr marL="3429000" indent="-228600" eaLnBrk="0" fontAlgn="base" hangingPunct="0">
              <a:spcBef>
                <a:spcPct val="0"/>
              </a:spcBef>
              <a:spcAft>
                <a:spcPct val="0"/>
              </a:spcAft>
              <a:defRPr>
                <a:solidFill>
                  <a:schemeClr val="tx1"/>
                </a:solidFill>
                <a:latin typeface="HelveticaNeue LT 45 Light" panose="020B0404020002020204" pitchFamily="34" charset="0"/>
              </a:defRPr>
            </a:lvl8pPr>
            <a:lvl9pPr marL="3886200" indent="-228600" eaLnBrk="0" fontAlgn="base" hangingPunct="0">
              <a:spcBef>
                <a:spcPct val="0"/>
              </a:spcBef>
              <a:spcAft>
                <a:spcPct val="0"/>
              </a:spcAft>
              <a:defRPr>
                <a:solidFill>
                  <a:schemeClr val="tx1"/>
                </a:solidFill>
                <a:latin typeface="HelveticaNeue LT 45 Light" panose="020B0404020002020204" pitchFamily="34" charset="0"/>
              </a:defRPr>
            </a:lvl9pPr>
          </a:lstStyle>
          <a:p>
            <a:fld id="{BDC06282-00B4-4CE8-B279-C76079531700}" type="slidenum">
              <a:rPr lang="en-GB" altLang="en-US" smtClean="0">
                <a:solidFill>
                  <a:prstClr val="black"/>
                </a:solidFill>
              </a:rPr>
              <a:pPr/>
              <a:t>31</a:t>
            </a:fld>
            <a:endParaRPr lang="en-GB" altLang="en-US" dirty="0">
              <a:solidFill>
                <a:prstClr val="black"/>
              </a:solidFill>
            </a:endParaRPr>
          </a:p>
        </p:txBody>
      </p:sp>
    </p:spTree>
    <p:extLst>
      <p:ext uri="{BB962C8B-B14F-4D97-AF65-F5344CB8AC3E}">
        <p14:creationId xmlns:p14="http://schemas.microsoft.com/office/powerpoint/2010/main" val="488447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p>
          <a:p>
            <a:endParaRPr lang="en-GB" dirty="0"/>
          </a:p>
          <a:p>
            <a:pPr marL="171450" indent="-171450">
              <a:buFont typeface="Arial" panose="020B0604020202020204" pitchFamily="34" charset="0"/>
              <a:buChar char="•"/>
            </a:pPr>
            <a:r>
              <a:rPr lang="en-GB" dirty="0"/>
              <a:t>Retention</a:t>
            </a:r>
            <a:r>
              <a:rPr lang="en-GB" baseline="0" dirty="0"/>
              <a:t> – how to you ensure women and girls come back each week and develop a sustained habit for sport?</a:t>
            </a:r>
            <a:endParaRPr lang="en-GB" dirty="0"/>
          </a:p>
        </p:txBody>
      </p:sp>
      <p:sp>
        <p:nvSpPr>
          <p:cNvPr id="4" name="Slide Number Placeholder 3"/>
          <p:cNvSpPr>
            <a:spLocks noGrp="1"/>
          </p:cNvSpPr>
          <p:nvPr>
            <p:ph type="sldNum" sz="quarter" idx="10"/>
          </p:nvPr>
        </p:nvSpPr>
        <p:spPr/>
        <p:txBody>
          <a:bodyPr/>
          <a:lstStyle/>
          <a:p>
            <a:fld id="{2ADA2AA2-9378-4C7C-8024-D426AAE8128B}" type="slidenum">
              <a:rPr lang="en-GB" smtClean="0">
                <a:solidFill>
                  <a:prstClr val="black"/>
                </a:solidFill>
              </a:rPr>
              <a:pPr/>
              <a:t>32</a:t>
            </a:fld>
            <a:endParaRPr lang="en-GB" dirty="0">
              <a:solidFill>
                <a:prstClr val="black"/>
              </a:solidFill>
            </a:endParaRPr>
          </a:p>
        </p:txBody>
      </p:sp>
    </p:spTree>
    <p:extLst>
      <p:ext uri="{BB962C8B-B14F-4D97-AF65-F5344CB8AC3E}">
        <p14:creationId xmlns:p14="http://schemas.microsoft.com/office/powerpoint/2010/main" val="2143493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b="1" u="sng"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latin typeface="Arial" panose="020B0604020202020204" pitchFamily="34" charset="0"/>
                <a:ea typeface="+mn-ea"/>
                <a:cs typeface="+mn-cs"/>
              </a:rPr>
              <a:t>This is the ‘stages of change’ model which s</a:t>
            </a:r>
            <a:r>
              <a:rPr lang="en-US" altLang="en-US" dirty="0"/>
              <a:t>hows us the process for consciously trying to change a behaviour / build a habit. It’s a journey. It’s a sequential process, you can’t skip a step, although people may move through it at different speeds. The key point is that lapsing is normal, even from the maintenance stage. </a:t>
            </a:r>
          </a:p>
          <a:p>
            <a:pPr eaLnBrk="1" fontAlgn="auto" hangingPunct="1">
              <a:spcBef>
                <a:spcPts val="0"/>
              </a:spcBef>
              <a:spcAft>
                <a:spcPts val="0"/>
              </a:spcAft>
              <a:defRPr/>
            </a:pPr>
            <a:endParaRPr lang="en-US" altLang="en-US" dirty="0"/>
          </a:p>
          <a:p>
            <a:pPr>
              <a:defRPr/>
            </a:pPr>
            <a:r>
              <a:rPr lang="en-US" altLang="en-US" u="sng" dirty="0"/>
              <a:t>Pre-contemplation</a:t>
            </a:r>
            <a:r>
              <a:rPr lang="en-US" altLang="en-US" dirty="0"/>
              <a:t> – the thing you’re talking about is not even on my radar (or – I don’t want to hear about it because I’ve tried and failed in the past)</a:t>
            </a:r>
          </a:p>
          <a:p>
            <a:pPr>
              <a:defRPr/>
            </a:pPr>
            <a:r>
              <a:rPr lang="en-US" altLang="en-US" u="sng" dirty="0"/>
              <a:t>Contemplation </a:t>
            </a:r>
            <a:r>
              <a:rPr lang="en-US" altLang="en-US" dirty="0"/>
              <a:t>– I can see that this might be relevant to me – so I’m thinking about what I might gain or what I might lose</a:t>
            </a:r>
          </a:p>
          <a:p>
            <a:pPr>
              <a:defRPr/>
            </a:pPr>
            <a:r>
              <a:rPr lang="en-US" altLang="en-US" u="sng" dirty="0"/>
              <a:t>Preparation </a:t>
            </a:r>
            <a:r>
              <a:rPr lang="en-US" altLang="en-US" dirty="0"/>
              <a:t>– I think I’m going to have a go so I’m setting things up (e.g. joining a gym / buying some trainers etc.)</a:t>
            </a:r>
          </a:p>
          <a:p>
            <a:pPr>
              <a:defRPr/>
            </a:pPr>
            <a:r>
              <a:rPr lang="en-US" altLang="en-US" u="sng" dirty="0"/>
              <a:t>Action </a:t>
            </a:r>
            <a:r>
              <a:rPr lang="en-US" altLang="en-US" dirty="0"/>
              <a:t>– I’m having a go but not quite managing to make it routine yet </a:t>
            </a:r>
          </a:p>
          <a:p>
            <a:pPr>
              <a:defRPr/>
            </a:pPr>
            <a:r>
              <a:rPr lang="en-US" altLang="en-US" u="sng" dirty="0"/>
              <a:t>Maintenance </a:t>
            </a:r>
            <a:r>
              <a:rPr lang="en-US" altLang="en-US" dirty="0"/>
              <a:t>– I’m managing to build a habit and a routine around this</a:t>
            </a:r>
          </a:p>
          <a:p>
            <a:pPr eaLnBrk="1" fontAlgn="auto" hangingPunct="1">
              <a:spcBef>
                <a:spcPts val="0"/>
              </a:spcBef>
              <a:spcAft>
                <a:spcPts val="0"/>
              </a:spcAft>
              <a:defRPr/>
            </a:pPr>
            <a:endParaRPr lang="en-US" altLang="en-US" dirty="0"/>
          </a:p>
          <a:p>
            <a:pPr marL="171450" indent="-171450" eaLnBrk="1" fontAlgn="auto" hangingPunct="1">
              <a:spcBef>
                <a:spcPts val="0"/>
              </a:spcBef>
              <a:spcAft>
                <a:spcPts val="0"/>
              </a:spcAft>
              <a:buFont typeface="Arial" panose="020B0604020202020204" pitchFamily="34" charset="0"/>
              <a:buChar char="•"/>
              <a:defRPr/>
            </a:pPr>
            <a:r>
              <a:rPr lang="en-US" altLang="en-US" dirty="0"/>
              <a:t>The other interesting thing is, when you compare sport to other behaviours and habits, there is not a ‘termination’ stage… this means that – when it comes to sport – there is never a point at which people stop having to work at maintaining any habit or routine. We can compare this to smoking cessation. There’s evidence from the NHS that people trying to stop smoking go through this process on average 14 times before they genuinely quit and their new habit and normal behavior is to not smoke, and this is now their automatic, unconscious behaviour.</a:t>
            </a:r>
          </a:p>
          <a:p>
            <a:pPr marL="171450" indent="-171450" eaLnBrk="1" fontAlgn="auto" hangingPunct="1">
              <a:spcBef>
                <a:spcPts val="0"/>
              </a:spcBef>
              <a:spcAft>
                <a:spcPts val="0"/>
              </a:spcAft>
              <a:buFont typeface="Arial" panose="020B0604020202020204" pitchFamily="34" charset="0"/>
              <a:buChar char="•"/>
              <a:defRPr/>
            </a:pPr>
            <a:endParaRPr lang="en-US" altLang="en-US" dirty="0"/>
          </a:p>
          <a:p>
            <a:pPr marL="171450" indent="-171450" eaLnBrk="1" fontAlgn="auto" hangingPunct="1">
              <a:spcBef>
                <a:spcPts val="0"/>
              </a:spcBef>
              <a:spcAft>
                <a:spcPts val="0"/>
              </a:spcAft>
              <a:buFont typeface="Arial" panose="020B0604020202020204" pitchFamily="34" charset="0"/>
              <a:buChar char="•"/>
              <a:defRPr/>
            </a:pPr>
            <a:r>
              <a:rPr lang="en-US" altLang="en-US" dirty="0"/>
              <a:t>However, for sport, there’s evidence that it is always a conscious effort. </a:t>
            </a:r>
          </a:p>
          <a:p>
            <a:pPr marL="171450" indent="-171450" eaLnBrk="1" fontAlgn="auto" hangingPunct="1">
              <a:spcBef>
                <a:spcPts val="0"/>
              </a:spcBef>
              <a:spcAft>
                <a:spcPts val="0"/>
              </a:spcAft>
              <a:buFont typeface="Arial" panose="020B0604020202020204" pitchFamily="34" charset="0"/>
              <a:buChar char="•"/>
              <a:defRPr/>
            </a:pPr>
            <a:endParaRPr lang="en-US" altLang="en-US" dirty="0"/>
          </a:p>
          <a:p>
            <a:pPr marL="171450" indent="-171450" eaLnBrk="1" fontAlgn="auto" hangingPunct="1">
              <a:spcBef>
                <a:spcPts val="0"/>
              </a:spcBef>
              <a:spcAft>
                <a:spcPts val="0"/>
              </a:spcAft>
              <a:buFont typeface="Arial" panose="020B0604020202020204" pitchFamily="34" charset="0"/>
              <a:buChar char="•"/>
              <a:defRPr/>
            </a:pPr>
            <a:r>
              <a:rPr lang="en-US" altLang="en-US" dirty="0"/>
              <a:t>Life gets in the way for even the most committed - whether it’s a friend visiting on the night your hockey team practices and unavailable at any other time or something more dramatic…</a:t>
            </a:r>
          </a:p>
          <a:p>
            <a:pPr>
              <a:defRPr/>
            </a:pPr>
            <a:endParaRPr lang="en-GB" sz="1200" kern="1200" dirty="0">
              <a:solidFill>
                <a:schemeClr val="tx1"/>
              </a:solidFill>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695C5650-6F0D-493E-B6E8-A15372CEE03F}" type="slidenum">
              <a:rPr lang="en-GB" smtClean="0">
                <a:solidFill>
                  <a:prstClr val="black"/>
                </a:solidFill>
              </a:rPr>
              <a:pPr/>
              <a:t>33</a:t>
            </a:fld>
            <a:endParaRPr lang="en-GB" dirty="0">
              <a:solidFill>
                <a:prstClr val="black"/>
              </a:solidFill>
            </a:endParaRPr>
          </a:p>
        </p:txBody>
      </p:sp>
    </p:spTree>
    <p:extLst>
      <p:ext uri="{BB962C8B-B14F-4D97-AF65-F5344CB8AC3E}">
        <p14:creationId xmlns:p14="http://schemas.microsoft.com/office/powerpoint/2010/main" val="2365987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b="1" u="sng"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0" u="none" dirty="0"/>
              <a:t>Share key considerations for the 1</a:t>
            </a:r>
            <a:r>
              <a:rPr lang="en-GB" altLang="en-US" b="0" u="none" baseline="30000" dirty="0"/>
              <a:t>st</a:t>
            </a:r>
            <a:r>
              <a:rPr lang="en-GB" altLang="en-US" b="0" u="none" dirty="0"/>
              <a:t> experience.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0" u="none" dirty="0"/>
              <a:t>One</a:t>
            </a:r>
            <a:r>
              <a:rPr lang="en-GB" altLang="en-US" b="0" u="none" baseline="0" dirty="0"/>
              <a:t> of or a combination of these elements can have a positive or negative impact.</a:t>
            </a:r>
            <a:endParaRPr lang="en-GB" altLang="en-US" b="0" u="none" dirty="0"/>
          </a:p>
          <a:p>
            <a:endParaRPr lang="en-GB" dirty="0"/>
          </a:p>
        </p:txBody>
      </p:sp>
      <p:sp>
        <p:nvSpPr>
          <p:cNvPr id="4" name="Slide Number Placeholder 3"/>
          <p:cNvSpPr>
            <a:spLocks noGrp="1"/>
          </p:cNvSpPr>
          <p:nvPr>
            <p:ph type="sldNum" sz="quarter" idx="10"/>
          </p:nvPr>
        </p:nvSpPr>
        <p:spPr/>
        <p:txBody>
          <a:bodyPr/>
          <a:lstStyle/>
          <a:p>
            <a:fld id="{2ADA2AA2-9378-4C7C-8024-D426AAE8128B}" type="slidenum">
              <a:rPr lang="en-GB" smtClean="0">
                <a:solidFill>
                  <a:prstClr val="black"/>
                </a:solidFill>
              </a:rPr>
              <a:pPr/>
              <a:t>34</a:t>
            </a:fld>
            <a:endParaRPr lang="en-GB" dirty="0">
              <a:solidFill>
                <a:prstClr val="black"/>
              </a:solidFill>
            </a:endParaRPr>
          </a:p>
        </p:txBody>
      </p:sp>
    </p:spTree>
    <p:extLst>
      <p:ext uri="{BB962C8B-B14F-4D97-AF65-F5344CB8AC3E}">
        <p14:creationId xmlns:p14="http://schemas.microsoft.com/office/powerpoint/2010/main" val="697319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p>
          <a:p>
            <a:endParaRPr lang="en-GB" dirty="0"/>
          </a:p>
          <a:p>
            <a:r>
              <a:rPr lang="en-GB" dirty="0"/>
              <a:t>You can use this useful audience journey template to begin to plan out</a:t>
            </a:r>
            <a:r>
              <a:rPr lang="en-GB" baseline="0" dirty="0"/>
              <a:t> the potential journey of the women and girls you are targeting. It’s important to make it specific!</a:t>
            </a:r>
            <a:endParaRPr lang="en-GB" dirty="0"/>
          </a:p>
        </p:txBody>
      </p:sp>
      <p:sp>
        <p:nvSpPr>
          <p:cNvPr id="4" name="Slide Number Placeholder 3"/>
          <p:cNvSpPr>
            <a:spLocks noGrp="1"/>
          </p:cNvSpPr>
          <p:nvPr>
            <p:ph type="sldNum" sz="quarter" idx="10"/>
          </p:nvPr>
        </p:nvSpPr>
        <p:spPr/>
        <p:txBody>
          <a:bodyPr/>
          <a:lstStyle/>
          <a:p>
            <a:fld id="{C835967C-C57A-41FC-875E-A70F55D4D7DC}" type="slidenum">
              <a:rPr lang="en-GB" smtClean="0"/>
              <a:t>35</a:t>
            </a:fld>
            <a:endParaRPr lang="en-GB" dirty="0"/>
          </a:p>
        </p:txBody>
      </p:sp>
    </p:spTree>
    <p:extLst>
      <p:ext uri="{BB962C8B-B14F-4D97-AF65-F5344CB8AC3E}">
        <p14:creationId xmlns:p14="http://schemas.microsoft.com/office/powerpoint/2010/main" val="555901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altLang="en-US" b="1" u="sng" dirty="0"/>
              <a:t>Guidance notes:</a:t>
            </a:r>
          </a:p>
          <a:p>
            <a:pPr marL="0" marR="0" indent="0" algn="l" defTabSz="914400" rtl="0" eaLnBrk="1" fontAlgn="auto" latinLnBrk="0" hangingPunct="1">
              <a:lnSpc>
                <a:spcPct val="100000"/>
              </a:lnSpc>
              <a:spcBef>
                <a:spcPct val="0"/>
              </a:spcBef>
              <a:spcAft>
                <a:spcPts val="0"/>
              </a:spcAft>
              <a:buClrTx/>
              <a:buSzTx/>
              <a:buFontTx/>
              <a:buNone/>
              <a:tabLst/>
              <a:defRPr/>
            </a:pPr>
            <a:endParaRPr lang="en-GB" altLang="en-US" b="1" u="sng" dirty="0"/>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u="none" dirty="0"/>
              <a:t>In order</a:t>
            </a:r>
            <a:r>
              <a:rPr lang="en-GB" altLang="en-US" b="0" u="none" baseline="0" dirty="0"/>
              <a:t> to align programmes and ensure that first experience is a good one partners MUST consult with women and girls </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u="none" baseline="0" dirty="0"/>
              <a:t>Ask females in your local community what sport they would like to do, what are their dominant values, where do they want to do it and with who &gt; this insight can help to shape your programme/sessions</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u="none" baseline="0" dirty="0"/>
              <a:t>Consultation must be continuous &gt; as we know values change over time, so keep speaking to women to ensure your programme is still appealing and fulfilling their values. </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u="none" baseline="0" dirty="0"/>
              <a:t>It’s important that women and girls feel important, that their opinion matters</a:t>
            </a:r>
            <a:endParaRPr lang="en-GB" altLang="en-US" b="0" u="none" dirty="0"/>
          </a:p>
          <a:p>
            <a:pPr eaLnBrk="1" hangingPunct="1">
              <a:spcBef>
                <a:spcPct val="0"/>
              </a:spcBef>
            </a:pPr>
            <a:endParaRPr lang="en-GB" alt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cs typeface="Arial" panose="020B0604020202020204" pitchFamily="34" charset="0"/>
              </a:defRPr>
            </a:lvl1pPr>
            <a:lvl2pPr marL="741363" indent="-284163">
              <a:defRPr>
                <a:solidFill>
                  <a:schemeClr val="tx1"/>
                </a:solidFill>
                <a:latin typeface="Verdana" panose="020B0604030504040204" pitchFamily="34" charset="0"/>
                <a:cs typeface="Arial" panose="020B0604020202020204" pitchFamily="34" charset="0"/>
              </a:defRPr>
            </a:lvl2pPr>
            <a:lvl3pPr marL="1141413" indent="-227013">
              <a:defRPr>
                <a:solidFill>
                  <a:schemeClr val="tx1"/>
                </a:solidFill>
                <a:latin typeface="Verdana" panose="020B0604030504040204" pitchFamily="34" charset="0"/>
                <a:cs typeface="Arial" panose="020B0604020202020204" pitchFamily="34" charset="0"/>
              </a:defRPr>
            </a:lvl3pPr>
            <a:lvl4pPr marL="1598613" indent="-227013">
              <a:defRPr>
                <a:solidFill>
                  <a:schemeClr val="tx1"/>
                </a:solidFill>
                <a:latin typeface="Verdana" panose="020B0604030504040204" pitchFamily="34" charset="0"/>
                <a:cs typeface="Arial" panose="020B0604020202020204" pitchFamily="34" charset="0"/>
              </a:defRPr>
            </a:lvl4pPr>
            <a:lvl5pPr marL="2055813" indent="-227013">
              <a:defRPr>
                <a:solidFill>
                  <a:schemeClr val="tx1"/>
                </a:solidFill>
                <a:latin typeface="Verdana" panose="020B060403050404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40AA1E3-9E01-457A-9435-157EFC1418E0}" type="slidenum">
              <a:rPr lang="en-GB" altLang="en-US" smtClean="0">
                <a:solidFill>
                  <a:srgbClr val="000000"/>
                </a:solidFill>
                <a:latin typeface="Arial" panose="020B0604020202020204" pitchFamily="34" charset="0"/>
                <a:ea typeface="ヒラギノ角ゴ Pro W3" pitchFamily="-84" charset="-128"/>
              </a:rPr>
              <a:pPr/>
              <a:t>36</a:t>
            </a:fld>
            <a:endParaRPr lang="en-GB" altLang="en-US" dirty="0">
              <a:solidFill>
                <a:srgbClr val="000000"/>
              </a:solidFill>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33640929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660066"/>
                </a:solidFill>
                <a:latin typeface="Arial Black" panose="020B0A04020102020204" pitchFamily="34" charset="0"/>
                <a:cs typeface="Arial" panose="020B0604020202020204" pitchFamily="34" charset="0"/>
              </a:rPr>
              <a:t>Monitoring and evaluation can take many different forms, but there are key principles that always apply:</a:t>
            </a:r>
          </a:p>
          <a:p>
            <a:endParaRPr lang="en-GB" sz="1200" dirty="0">
              <a:solidFill>
                <a:srgbClr val="660066"/>
              </a:solidFill>
              <a:latin typeface="Arial Black" panose="020B0A040201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rgbClr val="660066"/>
                </a:solidFill>
                <a:latin typeface="Arial Black" panose="020B0A04020102020204" pitchFamily="34" charset="0"/>
                <a:cs typeface="Arial" panose="020B0604020202020204" pitchFamily="34" charset="0"/>
              </a:rPr>
              <a:t>Combine multiple sources of information (i.e. data and feedback from the women themselves, those running sessions and other similar projects) to get the best possible insight.</a:t>
            </a:r>
          </a:p>
          <a:p>
            <a:pPr marL="285750" indent="-285750">
              <a:buFont typeface="Arial" panose="020B0604020202020204" pitchFamily="34" charset="0"/>
              <a:buChar char="•"/>
            </a:pPr>
            <a:r>
              <a:rPr lang="en-GB" sz="1200" dirty="0">
                <a:solidFill>
                  <a:srgbClr val="660066"/>
                </a:solidFill>
                <a:latin typeface="Arial Black" panose="020B0A04020102020204" pitchFamily="34" charset="0"/>
                <a:cs typeface="Arial" panose="020B0604020202020204" pitchFamily="34" charset="0"/>
              </a:rPr>
              <a:t>Be practical about what you can achieve and focus on answering the most useful questions that will be feasible to implement.</a:t>
            </a:r>
          </a:p>
          <a:p>
            <a:pPr marL="285750" indent="-285750">
              <a:buFont typeface="Arial" panose="020B0604020202020204" pitchFamily="34" charset="0"/>
              <a:buChar char="•"/>
            </a:pPr>
            <a:r>
              <a:rPr lang="en-GB" sz="1200" dirty="0">
                <a:solidFill>
                  <a:srgbClr val="660066"/>
                </a:solidFill>
                <a:latin typeface="Arial Black" panose="020B0A04020102020204" pitchFamily="34" charset="0"/>
                <a:cs typeface="Arial" panose="020B0604020202020204" pitchFamily="34" charset="0"/>
              </a:rPr>
              <a:t>Measure and take on board the less positive outcomes as well as the good.</a:t>
            </a:r>
          </a:p>
          <a:p>
            <a:pPr marL="285750" indent="-285750">
              <a:buFont typeface="Arial" panose="020B0604020202020204" pitchFamily="34" charset="0"/>
              <a:buChar char="•"/>
            </a:pPr>
            <a:r>
              <a:rPr lang="en-GB" sz="1200" dirty="0">
                <a:solidFill>
                  <a:srgbClr val="660066"/>
                </a:solidFill>
                <a:latin typeface="Arial Black" panose="020B0A04020102020204" pitchFamily="34" charset="0"/>
                <a:cs typeface="Arial" panose="020B0604020202020204" pitchFamily="34" charset="0"/>
              </a:rPr>
              <a:t>Combine the lessons learned on a weekly basis with more formal measurement at key milestones.</a:t>
            </a:r>
          </a:p>
          <a:p>
            <a:pPr marL="285750" indent="-285750">
              <a:buFont typeface="Arial" panose="020B0604020202020204" pitchFamily="34" charset="0"/>
              <a:buChar char="•"/>
            </a:pPr>
            <a:r>
              <a:rPr lang="en-GB" sz="1200" dirty="0">
                <a:solidFill>
                  <a:srgbClr val="660066"/>
                </a:solidFill>
                <a:latin typeface="Arial Black" panose="020B0A04020102020204" pitchFamily="34" charset="0"/>
                <a:cs typeface="Arial" panose="020B0604020202020204" pitchFamily="34" charset="0"/>
              </a:rPr>
              <a:t>Change and adapt your approach to monitoring and evaluation as you go and learn from what’s working for you.</a:t>
            </a:r>
          </a:p>
          <a:p>
            <a:pPr marL="285750" indent="-285750">
              <a:buFont typeface="Arial" panose="020B0604020202020204" pitchFamily="34" charset="0"/>
              <a:buChar char="•"/>
            </a:pPr>
            <a:r>
              <a:rPr lang="en-GB" sz="1200" dirty="0">
                <a:solidFill>
                  <a:srgbClr val="660066"/>
                </a:solidFill>
                <a:latin typeface="Arial Black" panose="020B0A04020102020204" pitchFamily="34" charset="0"/>
                <a:cs typeface="Arial" panose="020B0604020202020204" pitchFamily="34" charset="0"/>
              </a:rPr>
              <a:t>Take time to discuss the findings properly so that feedback becomes central to what you do, not just an add 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95C5650-6F0D-493E-B6E8-A15372CEE03F}"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666949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p>
          <a:p>
            <a:endParaRPr lang="en-GB" dirty="0"/>
          </a:p>
          <a:p>
            <a:r>
              <a:rPr lang="en-GB" dirty="0"/>
              <a:t>This diagram is a useful</a:t>
            </a:r>
            <a:r>
              <a:rPr lang="en-GB" baseline="0" dirty="0"/>
              <a:t> starter in thinking about what type of data, feedback or evaluation you might need and how you might go about it. There are lots of ways of measuring the performance of the work you are doing so it’s always best to start with what you want to prove or what would help you to improve your offer. </a:t>
            </a:r>
          </a:p>
          <a:p>
            <a:endParaRPr lang="en-GB" baseline="0" dirty="0"/>
          </a:p>
          <a:p>
            <a:r>
              <a:rPr lang="en-GB" baseline="0" dirty="0"/>
              <a:t>For any more information on how best to evaluate your activities feel free to get in touch on IWIYW@SPORTENGLAND.ORG</a:t>
            </a:r>
            <a:endParaRPr lang="en-GB" dirty="0"/>
          </a:p>
        </p:txBody>
      </p:sp>
      <p:sp>
        <p:nvSpPr>
          <p:cNvPr id="4" name="Slide Number Placeholder 3"/>
          <p:cNvSpPr>
            <a:spLocks noGrp="1"/>
          </p:cNvSpPr>
          <p:nvPr>
            <p:ph type="sldNum" sz="quarter" idx="10"/>
          </p:nvPr>
        </p:nvSpPr>
        <p:spPr/>
        <p:txBody>
          <a:bodyPr/>
          <a:lstStyle/>
          <a:p>
            <a:fld id="{C835967C-C57A-41FC-875E-A70F55D4D7DC}" type="slidenum">
              <a:rPr lang="en-GB" smtClean="0"/>
              <a:t>38</a:t>
            </a:fld>
            <a:endParaRPr lang="en-GB" dirty="0"/>
          </a:p>
        </p:txBody>
      </p:sp>
    </p:spTree>
    <p:extLst>
      <p:ext uri="{BB962C8B-B14F-4D97-AF65-F5344CB8AC3E}">
        <p14:creationId xmlns:p14="http://schemas.microsoft.com/office/powerpoint/2010/main" val="25670727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p>
          <a:p>
            <a:endParaRPr lang="en-GB" dirty="0"/>
          </a:p>
          <a:p>
            <a:pPr marL="171450" indent="-171450">
              <a:buFont typeface="Arial" panose="020B0604020202020204" pitchFamily="34" charset="0"/>
              <a:buChar char="•"/>
            </a:pPr>
            <a:r>
              <a:rPr lang="en-GB" dirty="0"/>
              <a:t>At the end of the session it is</a:t>
            </a:r>
            <a:r>
              <a:rPr lang="en-GB" baseline="0" dirty="0"/>
              <a:t> useful for partners to revisit what they have learnt</a:t>
            </a:r>
          </a:p>
          <a:p>
            <a:pPr marL="171450" indent="-171450">
              <a:buFont typeface="Arial" panose="020B0604020202020204" pitchFamily="34" charset="0"/>
              <a:buChar char="•"/>
            </a:pPr>
            <a:r>
              <a:rPr lang="en-GB" baseline="0" dirty="0"/>
              <a:t>Ask partners to write down 1 or 2 key things they will take away and act on</a:t>
            </a:r>
          </a:p>
          <a:p>
            <a:pPr marL="171450" indent="-171450">
              <a:buFont typeface="Arial" panose="020B0604020202020204" pitchFamily="34" charset="0"/>
              <a:buChar char="•"/>
            </a:pPr>
            <a:r>
              <a:rPr lang="en-GB" baseline="0" dirty="0"/>
              <a:t>CSPs can keep these and use to follow up post workshop</a:t>
            </a:r>
          </a:p>
          <a:p>
            <a:pPr marL="171450" indent="-171450">
              <a:buFont typeface="Arial" panose="020B0604020202020204" pitchFamily="34" charset="0"/>
              <a:buChar char="•"/>
            </a:pPr>
            <a:r>
              <a:rPr lang="en-GB" baseline="0" dirty="0"/>
              <a:t>CSPs can also use these with partners in larger settings/conferences to create conversation about next steps</a:t>
            </a:r>
            <a:endParaRPr lang="en-GB" dirty="0"/>
          </a:p>
          <a:p>
            <a:endParaRPr lang="en-GB" dirty="0"/>
          </a:p>
        </p:txBody>
      </p:sp>
      <p:sp>
        <p:nvSpPr>
          <p:cNvPr id="4" name="Slide Number Placeholder 3"/>
          <p:cNvSpPr>
            <a:spLocks noGrp="1"/>
          </p:cNvSpPr>
          <p:nvPr>
            <p:ph type="sldNum" sz="quarter" idx="10"/>
          </p:nvPr>
        </p:nvSpPr>
        <p:spPr/>
        <p:txBody>
          <a:bodyPr/>
          <a:lstStyle/>
          <a:p>
            <a:fld id="{41C0BD6B-2075-426D-8098-79B4E44CC7BE}" type="slidenum">
              <a:rPr lang="en-GB" smtClean="0">
                <a:solidFill>
                  <a:prstClr val="black"/>
                </a:solidFill>
              </a:rPr>
              <a:pPr/>
              <a:t>39</a:t>
            </a:fld>
            <a:endParaRPr lang="en-GB" dirty="0">
              <a:solidFill>
                <a:prstClr val="black"/>
              </a:solidFill>
            </a:endParaRPr>
          </a:p>
        </p:txBody>
      </p:sp>
    </p:spTree>
    <p:extLst>
      <p:ext uri="{BB962C8B-B14F-4D97-AF65-F5344CB8AC3E}">
        <p14:creationId xmlns:p14="http://schemas.microsoft.com/office/powerpoint/2010/main" val="299740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p>
          <a:p>
            <a:endParaRPr lang="en-GB" dirty="0"/>
          </a:p>
          <a:p>
            <a:pPr marL="171450" indent="-171450">
              <a:buFont typeface="Arial" panose="020B0604020202020204" pitchFamily="34" charset="0"/>
              <a:buChar char="•"/>
            </a:pPr>
            <a:r>
              <a:rPr lang="en-GB" baseline="0" dirty="0"/>
              <a:t>Open discussion to understand partners aims and challenges relating to women and girls sport. Insights gathered here will ne useful for discussions throughout the presentation.  </a:t>
            </a:r>
          </a:p>
          <a:p>
            <a:pPr marL="171450" indent="-171450">
              <a:buFont typeface="Arial" panose="020B0604020202020204" pitchFamily="34" charset="0"/>
              <a:buChar char="•"/>
            </a:pPr>
            <a:r>
              <a:rPr lang="en-GB" b="1" baseline="0" dirty="0"/>
              <a:t>TIME: </a:t>
            </a:r>
            <a:r>
              <a:rPr lang="en-GB" baseline="0" dirty="0"/>
              <a:t>10 minutes discussion/feedback. </a:t>
            </a:r>
            <a:endParaRPr lang="en-GB" dirty="0"/>
          </a:p>
        </p:txBody>
      </p:sp>
      <p:sp>
        <p:nvSpPr>
          <p:cNvPr id="4" name="Slide Number Placeholder 3"/>
          <p:cNvSpPr>
            <a:spLocks noGrp="1"/>
          </p:cNvSpPr>
          <p:nvPr>
            <p:ph type="sldNum" sz="quarter" idx="10"/>
          </p:nvPr>
        </p:nvSpPr>
        <p:spPr/>
        <p:txBody>
          <a:bodyPr/>
          <a:lstStyle/>
          <a:p>
            <a:fld id="{695C5650-6F0D-493E-B6E8-A15372CEE03F}"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53375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5C5650-6F0D-493E-B6E8-A15372CEE03F}"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35313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endParaRPr lang="en-GB" dirty="0"/>
          </a:p>
          <a:p>
            <a:endParaRPr lang="en-GB" dirty="0"/>
          </a:p>
          <a:p>
            <a:r>
              <a:rPr lang="en-GB" b="0" dirty="0"/>
              <a:t>These key insight</a:t>
            </a:r>
            <a:r>
              <a:rPr lang="en-GB" b="0" baseline="0" dirty="0"/>
              <a:t> principles which you will find described in more detail in ‘Go where women are’ should be the starting point. Getting just some of these right will be great progress and underpin all of our practical guidance.</a:t>
            </a:r>
          </a:p>
          <a:p>
            <a:endParaRPr lang="en-GB" b="0" baseline="0" dirty="0"/>
          </a:p>
          <a:p>
            <a:endParaRPr lang="en-GB" b="0" baseline="0" dirty="0"/>
          </a:p>
          <a:p>
            <a:pPr marL="447675" indent="-447675">
              <a:buFont typeface="+mj-lt"/>
              <a:buAutoNum type="arabicPeriod"/>
            </a:pPr>
            <a:r>
              <a:rPr lang="en-GB" sz="1200" b="1" kern="1200" dirty="0">
                <a:solidFill>
                  <a:srgbClr val="005288"/>
                </a:solidFill>
                <a:latin typeface="Arial" panose="020B0604020202020204" pitchFamily="34" charset="0"/>
                <a:ea typeface="+mn-ea"/>
                <a:cs typeface="+mn-cs"/>
              </a:rPr>
              <a:t>Change the offer to suit the women you are targeting -  don’t expect women to change to fit sport and exercise</a:t>
            </a:r>
          </a:p>
          <a:p>
            <a:pPr marL="447675" indent="0">
              <a:buNone/>
            </a:pPr>
            <a:r>
              <a:rPr lang="en-GB" sz="1200" dirty="0"/>
              <a:t>The current offer doesn’t appeal or appear to be relevant for many women who would like to be active. Listen to what your audience care about and tailor the activity, marketing and customer experience to deliver what they want.</a:t>
            </a:r>
            <a:endParaRPr lang="en-GB" sz="1200" kern="1200" dirty="0">
              <a:solidFill>
                <a:srgbClr val="005288"/>
              </a:solidFill>
              <a:latin typeface="Arial" panose="020B0604020202020204" pitchFamily="34" charset="0"/>
              <a:ea typeface="+mn-ea"/>
              <a:cs typeface="+mn-cs"/>
            </a:endParaRPr>
          </a:p>
          <a:p>
            <a:pPr marL="447675" indent="-447675">
              <a:buFont typeface="+mj-lt"/>
              <a:buAutoNum type="arabicPeriod"/>
            </a:pPr>
            <a:endParaRPr lang="en-GB" sz="1050" kern="1200" dirty="0">
              <a:solidFill>
                <a:srgbClr val="005288"/>
              </a:solidFill>
              <a:latin typeface="Arial" panose="020B0604020202020204" pitchFamily="34" charset="0"/>
              <a:ea typeface="+mn-ea"/>
              <a:cs typeface="+mn-cs"/>
            </a:endParaRPr>
          </a:p>
          <a:p>
            <a:pPr marL="447675" indent="-447675">
              <a:buNone/>
            </a:pPr>
            <a:r>
              <a:rPr lang="en-GB" sz="1200" b="1" kern="1200" dirty="0">
                <a:solidFill>
                  <a:srgbClr val="005288"/>
                </a:solidFill>
                <a:latin typeface="Arial" panose="020B0604020202020204" pitchFamily="34" charset="0"/>
                <a:ea typeface="+mn-ea"/>
                <a:cs typeface="+mn-cs"/>
              </a:rPr>
              <a:t>2. 	Don’t just talk about ‘sport’ – for many women, sport has baggage</a:t>
            </a:r>
          </a:p>
          <a:p>
            <a:pPr marL="447675" lvl="0" indent="0">
              <a:buClr>
                <a:srgbClr val="003F69"/>
              </a:buClr>
              <a:buNone/>
            </a:pPr>
            <a:r>
              <a:rPr lang="en-GB" sz="1200" dirty="0">
                <a:solidFill>
                  <a:srgbClr val="5F5F5F"/>
                </a:solidFill>
              </a:rPr>
              <a:t>The word ‘sport’ and its traditional image can trigger negative associations for many women. Address this by considering how you present the experience women will have.</a:t>
            </a:r>
            <a:endParaRPr lang="en-GB" sz="1200" kern="1200" dirty="0">
              <a:solidFill>
                <a:srgbClr val="005288"/>
              </a:solidFill>
              <a:latin typeface="Arial" panose="020B0604020202020204" pitchFamily="34" charset="0"/>
              <a:ea typeface="+mn-ea"/>
              <a:cs typeface="+mn-cs"/>
            </a:endParaRPr>
          </a:p>
          <a:p>
            <a:pPr marL="447675" indent="-447675">
              <a:buFont typeface="+mj-lt"/>
              <a:buAutoNum type="arabicPeriod"/>
            </a:pPr>
            <a:endParaRPr lang="en-GB" sz="1050" kern="1200" dirty="0">
              <a:solidFill>
                <a:srgbClr val="005288"/>
              </a:solidFill>
              <a:latin typeface="Arial" panose="020B0604020202020204" pitchFamily="34" charset="0"/>
              <a:ea typeface="+mn-ea"/>
              <a:cs typeface="+mn-cs"/>
            </a:endParaRPr>
          </a:p>
          <a:p>
            <a:pPr marL="447675" indent="-447675">
              <a:buNone/>
            </a:pPr>
            <a:r>
              <a:rPr lang="en-GB" sz="1200" b="1" kern="1200" dirty="0">
                <a:solidFill>
                  <a:srgbClr val="005288"/>
                </a:solidFill>
                <a:latin typeface="Arial" panose="020B0604020202020204" pitchFamily="34" charset="0"/>
                <a:ea typeface="+mn-ea"/>
                <a:cs typeface="+mn-cs"/>
              </a:rPr>
              <a:t>3. 	Differentiate sport and exercise from other interests by promoting (not preaching) the additional benefits – sell what your audience is asking for</a:t>
            </a:r>
          </a:p>
          <a:p>
            <a:pPr marL="447675" indent="0">
              <a:buClr>
                <a:srgbClr val="003F69"/>
              </a:buClr>
              <a:buNone/>
            </a:pPr>
            <a:r>
              <a:rPr lang="en-GB" sz="1200" dirty="0">
                <a:solidFill>
                  <a:srgbClr val="5F5F5F"/>
                </a:solidFill>
              </a:rPr>
              <a:t>In addition to health benefits, which many women do already recognise, sport and exercise can provide the opportunity to socialise, develop skills and spend time with the family. Makes sure your activity promotes these benefits that many women prioritise other activities for.</a:t>
            </a:r>
          </a:p>
          <a:p>
            <a:pPr marL="447675" lvl="0" indent="-447675">
              <a:buClr>
                <a:srgbClr val="003F69"/>
              </a:buClr>
              <a:buFont typeface="+mj-lt"/>
              <a:buAutoNum type="arabicPeriod"/>
            </a:pPr>
            <a:endParaRPr lang="en-GB" sz="1050" dirty="0">
              <a:solidFill>
                <a:srgbClr val="005288"/>
              </a:solidFill>
              <a:latin typeface="Lubalin Graph Medium"/>
            </a:endParaRPr>
          </a:p>
          <a:p>
            <a:pPr marL="447675" lvl="0" indent="-447675">
              <a:buClr>
                <a:srgbClr val="003F69"/>
              </a:buClr>
              <a:buFontTx/>
              <a:buAutoNum type="arabicPeriod" startAt="4"/>
              <a:tabLst>
                <a:tab pos="0" algn="l"/>
              </a:tabLst>
            </a:pPr>
            <a:r>
              <a:rPr lang="en-GB" sz="1200" b="1" dirty="0">
                <a:solidFill>
                  <a:srgbClr val="005288"/>
                </a:solidFill>
                <a:latin typeface="Lubalin Graph Medium"/>
              </a:rPr>
              <a:t>Seeing is believing. Making sport the ‘norm’ for women relies on local women of all ages, sizes and faiths not only becoming active but celebrating it and encouraging others to join in</a:t>
            </a:r>
          </a:p>
          <a:p>
            <a:pPr marL="447675" lvl="0" indent="-447675">
              <a:buClr>
                <a:srgbClr val="003F69"/>
              </a:buClr>
              <a:buNone/>
              <a:tabLst>
                <a:tab pos="0" algn="l"/>
              </a:tabLst>
            </a:pPr>
            <a:r>
              <a:rPr lang="en-GB" sz="1200" dirty="0">
                <a:solidFill>
                  <a:srgbClr val="5F5F5F"/>
                </a:solidFill>
              </a:rPr>
              <a:t>		Relatable women and girls visibly enjoying being active, at their own pace and somewhere local feels more attainable. Take activity into the community and attract new people by becoming part of their everyday sphere rather than waiting for them to join yours.</a:t>
            </a:r>
          </a:p>
          <a:p>
            <a:pPr marL="0" indent="0">
              <a:buNone/>
            </a:pPr>
            <a:endParaRPr lang="en-GB" sz="1400" b="1" dirty="0">
              <a:solidFill>
                <a:srgbClr val="005288"/>
              </a:solidFill>
            </a:endParaRPr>
          </a:p>
          <a:p>
            <a:pPr marL="447675" indent="-447675">
              <a:buAutoNum type="arabicPeriod" startAt="5"/>
            </a:pPr>
            <a:r>
              <a:rPr lang="en-GB" sz="1400" b="1" kern="1200" dirty="0">
                <a:solidFill>
                  <a:srgbClr val="005288"/>
                </a:solidFill>
                <a:latin typeface="Arial" panose="020B0604020202020204" pitchFamily="34" charset="0"/>
                <a:ea typeface="+mn-ea"/>
                <a:cs typeface="+mn-cs"/>
              </a:rPr>
              <a:t>Use positivity and encouragement to drive action – stimulating action through fear of consequences will have little traction</a:t>
            </a:r>
          </a:p>
          <a:p>
            <a:pPr marL="447675" lvl="0" indent="-447675">
              <a:buClr>
                <a:srgbClr val="003F69"/>
              </a:buClr>
              <a:buNone/>
            </a:pPr>
            <a:r>
              <a:rPr lang="en-GB" sz="1400" dirty="0"/>
              <a:t>	Reassure the women and girls you are targeting that they are in safe and understanding hands. Don’t let women beat themselves up about what they do or don’t have.</a:t>
            </a:r>
            <a:endParaRPr lang="en-GB" sz="1400" dirty="0">
              <a:solidFill>
                <a:srgbClr val="005288"/>
              </a:solidFill>
              <a:latin typeface="Lubalin Graph Medium"/>
            </a:endParaRPr>
          </a:p>
          <a:p>
            <a:pPr marL="447675" lvl="0" indent="-447675">
              <a:buClr>
                <a:srgbClr val="003F69"/>
              </a:buClr>
              <a:buNone/>
            </a:pPr>
            <a:endParaRPr lang="en-GB" sz="1100" b="1" dirty="0">
              <a:solidFill>
                <a:srgbClr val="005288"/>
              </a:solidFill>
              <a:latin typeface="Lubalin Graph Medium"/>
            </a:endParaRPr>
          </a:p>
          <a:p>
            <a:pPr marL="447675" lvl="0" indent="-447675">
              <a:buClr>
                <a:srgbClr val="003F69"/>
              </a:buClr>
              <a:buFontTx/>
              <a:buAutoNum type="arabicPeriod" startAt="6"/>
            </a:pPr>
            <a:r>
              <a:rPr lang="en-GB" sz="1400" b="1" dirty="0">
                <a:solidFill>
                  <a:srgbClr val="005288"/>
                </a:solidFill>
                <a:latin typeface="Lubalin Graph Medium"/>
              </a:rPr>
              <a:t>Make it easy for women to act: right time, right place, right welcome, right company, right gear</a:t>
            </a:r>
          </a:p>
          <a:p>
            <a:pPr marL="447675" indent="-447675">
              <a:buClr>
                <a:srgbClr val="003F69"/>
              </a:buClr>
              <a:buNone/>
            </a:pPr>
            <a:r>
              <a:rPr lang="en-GB" sz="1400" dirty="0"/>
              <a:t>	Address both practical and emotional barriers together to ensure that neither outweigh the motivation to be active. A more convenient crèche facility may only attract those who feel confident with the activity or in a sporting environment already. </a:t>
            </a:r>
            <a:endParaRPr lang="en-GB" sz="1400" dirty="0">
              <a:solidFill>
                <a:srgbClr val="005288"/>
              </a:solidFill>
              <a:latin typeface="Lubalin Graph Medium"/>
            </a:endParaRPr>
          </a:p>
          <a:p>
            <a:pPr marL="447675" lvl="0" indent="-447675">
              <a:buClr>
                <a:srgbClr val="003F69"/>
              </a:buClr>
              <a:buFont typeface="+mj-lt"/>
              <a:buAutoNum type="arabicPeriod"/>
            </a:pPr>
            <a:endParaRPr lang="en-GB" sz="1100" b="1" dirty="0">
              <a:solidFill>
                <a:srgbClr val="005288"/>
              </a:solidFill>
              <a:latin typeface="Lubalin Graph Medium"/>
            </a:endParaRPr>
          </a:p>
          <a:p>
            <a:pPr marL="447675" lvl="0" indent="-447675">
              <a:buClr>
                <a:srgbClr val="003F69"/>
              </a:buClr>
              <a:buFontTx/>
              <a:buAutoNum type="arabicPeriod" startAt="7"/>
            </a:pPr>
            <a:r>
              <a:rPr lang="en-GB" sz="1400" b="1" dirty="0">
                <a:solidFill>
                  <a:srgbClr val="005288"/>
                </a:solidFill>
                <a:latin typeface="Lubalin Graph Medium"/>
              </a:rPr>
              <a:t>People make or break the experience – ensure your audience are appropriately supported along the way</a:t>
            </a:r>
          </a:p>
          <a:p>
            <a:pPr marL="447675" indent="-447675">
              <a:buClr>
                <a:srgbClr val="003F69"/>
              </a:buClr>
              <a:buNone/>
            </a:pPr>
            <a:r>
              <a:rPr lang="en-GB" sz="1400" dirty="0"/>
              <a:t>	Invest in the people that shape the experience of sport and exercise the women you are targeting have. Ensure your audience are welcomed, feel cared for and are regularly communicated with - whether they are familiar faces, new or have recently stopped attending.</a:t>
            </a:r>
          </a:p>
        </p:txBody>
      </p:sp>
      <p:sp>
        <p:nvSpPr>
          <p:cNvPr id="4" name="Slide Number Placeholder 3"/>
          <p:cNvSpPr>
            <a:spLocks noGrp="1"/>
          </p:cNvSpPr>
          <p:nvPr>
            <p:ph type="sldNum" sz="quarter" idx="10"/>
          </p:nvPr>
        </p:nvSpPr>
        <p:spPr/>
        <p:txBody>
          <a:bodyPr/>
          <a:lstStyle/>
          <a:p>
            <a:fld id="{695C5650-6F0D-493E-B6E8-A15372CEE03F}"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15936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b="1" u="sng" dirty="0"/>
              <a:t>Guidance notes:</a:t>
            </a:r>
          </a:p>
          <a:p>
            <a:pPr eaLnBrk="1" hangingPunct="1">
              <a:spcBef>
                <a:spcPct val="0"/>
              </a:spcBef>
            </a:pPr>
            <a:endParaRPr lang="en-GB" altLang="en-US" b="1" u="sng" dirty="0"/>
          </a:p>
          <a:p>
            <a:pPr marL="171450" indent="-171450">
              <a:buFont typeface="Arial" panose="020B0604020202020204" pitchFamily="34" charset="0"/>
              <a:buChar char="•"/>
            </a:pPr>
            <a:r>
              <a:rPr lang="en-GB" dirty="0"/>
              <a:t>Understanding your audience (the potential</a:t>
            </a:r>
            <a:r>
              <a:rPr lang="en-GB" baseline="0" dirty="0"/>
              <a:t> or current </a:t>
            </a:r>
            <a:r>
              <a:rPr lang="en-GB" dirty="0"/>
              <a:t>participants coming</a:t>
            </a:r>
            <a:r>
              <a:rPr lang="en-GB" baseline="0" dirty="0"/>
              <a:t> to your programmes/sessions) is so important </a:t>
            </a:r>
            <a:r>
              <a:rPr lang="en-GB" b="1" u="sng" baseline="0" dirty="0"/>
              <a:t>and sits behind all of the key principles</a:t>
            </a:r>
          </a:p>
          <a:p>
            <a:pPr marL="171450" indent="-171450">
              <a:buFont typeface="Arial" panose="020B0604020202020204" pitchFamily="34" charset="0"/>
              <a:buChar char="•"/>
            </a:pPr>
            <a:r>
              <a:rPr lang="en-GB" baseline="0" dirty="0"/>
              <a:t>By having a greater understanding of their motivations, values and barriers you will be </a:t>
            </a:r>
            <a:r>
              <a:rPr lang="en-GB" b="1" u="sng" baseline="0" dirty="0"/>
              <a:t>better placed to attract and deliver to women and girls (whether they are new to sport or not)</a:t>
            </a:r>
            <a:endParaRPr lang="en-GB" b="1"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ADA2AA2-9378-4C7C-8024-D426AAE8128B}"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136350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371600" y="1143000"/>
            <a:ext cx="4114800" cy="3086100"/>
          </a:xfrm>
          <a:ln/>
        </p:spPr>
      </p:sp>
      <p:sp>
        <p:nvSpPr>
          <p:cNvPr id="103427"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US" altLang="en-US" dirty="0"/>
              <a:t>We all know this intuitively</a:t>
            </a:r>
            <a:r>
              <a:rPr lang="en-US" altLang="en-US" baseline="0" dirty="0"/>
              <a:t>… but it is normal and tempting to develop an approach and stick with it… </a:t>
            </a:r>
          </a:p>
          <a:p>
            <a:pPr marL="171450" indent="-171450">
              <a:buFont typeface="Arial" panose="020B0604020202020204" pitchFamily="34" charset="0"/>
              <a:buChar char="•"/>
            </a:pPr>
            <a:r>
              <a:rPr lang="en-US" altLang="en-US" baseline="0" dirty="0"/>
              <a:t>How many deliverers are armed with the skills and tools to be responsive to different people with different sets of needs?</a:t>
            </a:r>
            <a:endParaRPr lang="en-US" altLang="en-US" dirty="0"/>
          </a:p>
        </p:txBody>
      </p:sp>
      <p:sp>
        <p:nvSpPr>
          <p:cNvPr id="103428" name="Date Placeholder 3"/>
          <p:cNvSpPr>
            <a:spLocks noGrp="1"/>
          </p:cNvSpPr>
          <p:nvPr>
            <p:ph type="dt" sz="quarter" idx="1"/>
          </p:nvPr>
        </p:nvSpPr>
        <p:spPr>
          <a:noFill/>
        </p:spPr>
        <p:txBody>
          <a:bodyPr/>
          <a:lstStyle>
            <a:lvl1pPr>
              <a:defRPr>
                <a:solidFill>
                  <a:schemeClr val="tx1"/>
                </a:solidFill>
                <a:latin typeface="HelveticaNeue LT 45 Light" panose="020B0404020002020204" pitchFamily="34" charset="0"/>
              </a:defRPr>
            </a:lvl1pPr>
            <a:lvl2pPr marL="742950" indent="-285750">
              <a:defRPr>
                <a:solidFill>
                  <a:schemeClr val="tx1"/>
                </a:solidFill>
                <a:latin typeface="HelveticaNeue LT 45 Light" panose="020B0404020002020204" pitchFamily="34" charset="0"/>
              </a:defRPr>
            </a:lvl2pPr>
            <a:lvl3pPr marL="1143000" indent="-228600">
              <a:defRPr>
                <a:solidFill>
                  <a:schemeClr val="tx1"/>
                </a:solidFill>
                <a:latin typeface="HelveticaNeue LT 45 Light" panose="020B0404020002020204" pitchFamily="34" charset="0"/>
              </a:defRPr>
            </a:lvl3pPr>
            <a:lvl4pPr marL="1600200" indent="-228600">
              <a:defRPr>
                <a:solidFill>
                  <a:schemeClr val="tx1"/>
                </a:solidFill>
                <a:latin typeface="HelveticaNeue LT 45 Light" panose="020B0404020002020204" pitchFamily="34" charset="0"/>
              </a:defRPr>
            </a:lvl4pPr>
            <a:lvl5pPr marL="2057400" indent="-228600">
              <a:defRPr>
                <a:solidFill>
                  <a:schemeClr val="tx1"/>
                </a:solidFill>
                <a:latin typeface="HelveticaNeue LT 45 Light" panose="020B0404020002020204" pitchFamily="34" charset="0"/>
              </a:defRPr>
            </a:lvl5pPr>
            <a:lvl6pPr marL="2514600" indent="-228600" eaLnBrk="0" fontAlgn="base" hangingPunct="0">
              <a:spcBef>
                <a:spcPct val="0"/>
              </a:spcBef>
              <a:spcAft>
                <a:spcPct val="0"/>
              </a:spcAft>
              <a:defRPr>
                <a:solidFill>
                  <a:schemeClr val="tx1"/>
                </a:solidFill>
                <a:latin typeface="HelveticaNeue LT 45 Light" panose="020B0404020002020204" pitchFamily="34" charset="0"/>
              </a:defRPr>
            </a:lvl6pPr>
            <a:lvl7pPr marL="2971800" indent="-228600" eaLnBrk="0" fontAlgn="base" hangingPunct="0">
              <a:spcBef>
                <a:spcPct val="0"/>
              </a:spcBef>
              <a:spcAft>
                <a:spcPct val="0"/>
              </a:spcAft>
              <a:defRPr>
                <a:solidFill>
                  <a:schemeClr val="tx1"/>
                </a:solidFill>
                <a:latin typeface="HelveticaNeue LT 45 Light" panose="020B0404020002020204" pitchFamily="34" charset="0"/>
              </a:defRPr>
            </a:lvl7pPr>
            <a:lvl8pPr marL="3429000" indent="-228600" eaLnBrk="0" fontAlgn="base" hangingPunct="0">
              <a:spcBef>
                <a:spcPct val="0"/>
              </a:spcBef>
              <a:spcAft>
                <a:spcPct val="0"/>
              </a:spcAft>
              <a:defRPr>
                <a:solidFill>
                  <a:schemeClr val="tx1"/>
                </a:solidFill>
                <a:latin typeface="HelveticaNeue LT 45 Light" panose="020B0404020002020204" pitchFamily="34" charset="0"/>
              </a:defRPr>
            </a:lvl8pPr>
            <a:lvl9pPr marL="3886200" indent="-228600" eaLnBrk="0" fontAlgn="base" hangingPunct="0">
              <a:spcBef>
                <a:spcPct val="0"/>
              </a:spcBef>
              <a:spcAft>
                <a:spcPct val="0"/>
              </a:spcAft>
              <a:defRPr>
                <a:solidFill>
                  <a:schemeClr val="tx1"/>
                </a:solidFill>
                <a:latin typeface="HelveticaNeue LT 45 Light" panose="020B0404020002020204" pitchFamily="34" charset="0"/>
              </a:defRPr>
            </a:lvl9pPr>
          </a:lstStyle>
          <a:p>
            <a:fld id="{3C06C25C-0702-49BF-92B3-137FC31867A4}" type="datetime3">
              <a:rPr lang="en-GB" altLang="en-US" smtClean="0">
                <a:solidFill>
                  <a:srgbClr val="000000"/>
                </a:solidFill>
              </a:rPr>
              <a:pPr/>
              <a:t>9 December, 2016</a:t>
            </a:fld>
            <a:endParaRPr lang="en-GB" altLang="en-US" dirty="0">
              <a:solidFill>
                <a:srgbClr val="000000"/>
              </a:solidFill>
            </a:endParaRPr>
          </a:p>
        </p:txBody>
      </p:sp>
      <p:sp>
        <p:nvSpPr>
          <p:cNvPr id="103429" name="Slide Number Placeholder 4"/>
          <p:cNvSpPr>
            <a:spLocks noGrp="1"/>
          </p:cNvSpPr>
          <p:nvPr>
            <p:ph type="sldNum" sz="quarter" idx="5"/>
          </p:nvPr>
        </p:nvSpPr>
        <p:spPr>
          <a:noFill/>
        </p:spPr>
        <p:txBody>
          <a:bodyPr/>
          <a:lstStyle>
            <a:lvl1pPr>
              <a:defRPr>
                <a:solidFill>
                  <a:schemeClr val="tx1"/>
                </a:solidFill>
                <a:latin typeface="HelveticaNeue LT 45 Light" panose="020B0404020002020204" pitchFamily="34" charset="0"/>
              </a:defRPr>
            </a:lvl1pPr>
            <a:lvl2pPr marL="742950" indent="-285750">
              <a:defRPr>
                <a:solidFill>
                  <a:schemeClr val="tx1"/>
                </a:solidFill>
                <a:latin typeface="HelveticaNeue LT 45 Light" panose="020B0404020002020204" pitchFamily="34" charset="0"/>
              </a:defRPr>
            </a:lvl2pPr>
            <a:lvl3pPr marL="1143000" indent="-228600">
              <a:defRPr>
                <a:solidFill>
                  <a:schemeClr val="tx1"/>
                </a:solidFill>
                <a:latin typeface="HelveticaNeue LT 45 Light" panose="020B0404020002020204" pitchFamily="34" charset="0"/>
              </a:defRPr>
            </a:lvl3pPr>
            <a:lvl4pPr marL="1600200" indent="-228600">
              <a:defRPr>
                <a:solidFill>
                  <a:schemeClr val="tx1"/>
                </a:solidFill>
                <a:latin typeface="HelveticaNeue LT 45 Light" panose="020B0404020002020204" pitchFamily="34" charset="0"/>
              </a:defRPr>
            </a:lvl4pPr>
            <a:lvl5pPr marL="2057400" indent="-228600">
              <a:defRPr>
                <a:solidFill>
                  <a:schemeClr val="tx1"/>
                </a:solidFill>
                <a:latin typeface="HelveticaNeue LT 45 Light" panose="020B0404020002020204" pitchFamily="34" charset="0"/>
              </a:defRPr>
            </a:lvl5pPr>
            <a:lvl6pPr marL="2514600" indent="-228600" eaLnBrk="0" fontAlgn="base" hangingPunct="0">
              <a:spcBef>
                <a:spcPct val="0"/>
              </a:spcBef>
              <a:spcAft>
                <a:spcPct val="0"/>
              </a:spcAft>
              <a:defRPr>
                <a:solidFill>
                  <a:schemeClr val="tx1"/>
                </a:solidFill>
                <a:latin typeface="HelveticaNeue LT 45 Light" panose="020B0404020002020204" pitchFamily="34" charset="0"/>
              </a:defRPr>
            </a:lvl6pPr>
            <a:lvl7pPr marL="2971800" indent="-228600" eaLnBrk="0" fontAlgn="base" hangingPunct="0">
              <a:spcBef>
                <a:spcPct val="0"/>
              </a:spcBef>
              <a:spcAft>
                <a:spcPct val="0"/>
              </a:spcAft>
              <a:defRPr>
                <a:solidFill>
                  <a:schemeClr val="tx1"/>
                </a:solidFill>
                <a:latin typeface="HelveticaNeue LT 45 Light" panose="020B0404020002020204" pitchFamily="34" charset="0"/>
              </a:defRPr>
            </a:lvl7pPr>
            <a:lvl8pPr marL="3429000" indent="-228600" eaLnBrk="0" fontAlgn="base" hangingPunct="0">
              <a:spcBef>
                <a:spcPct val="0"/>
              </a:spcBef>
              <a:spcAft>
                <a:spcPct val="0"/>
              </a:spcAft>
              <a:defRPr>
                <a:solidFill>
                  <a:schemeClr val="tx1"/>
                </a:solidFill>
                <a:latin typeface="HelveticaNeue LT 45 Light" panose="020B0404020002020204" pitchFamily="34" charset="0"/>
              </a:defRPr>
            </a:lvl8pPr>
            <a:lvl9pPr marL="3886200" indent="-228600" eaLnBrk="0" fontAlgn="base" hangingPunct="0">
              <a:spcBef>
                <a:spcPct val="0"/>
              </a:spcBef>
              <a:spcAft>
                <a:spcPct val="0"/>
              </a:spcAft>
              <a:defRPr>
                <a:solidFill>
                  <a:schemeClr val="tx1"/>
                </a:solidFill>
                <a:latin typeface="HelveticaNeue LT 45 Light" panose="020B0404020002020204" pitchFamily="34" charset="0"/>
              </a:defRPr>
            </a:lvl9pPr>
          </a:lstStyle>
          <a:p>
            <a:fld id="{4A3BC5E6-9F7D-4A35-BB7B-F591D2DF4C2B}" type="slidenum">
              <a:rPr lang="en-GB" altLang="en-US" smtClean="0">
                <a:solidFill>
                  <a:srgbClr val="000000"/>
                </a:solidFill>
              </a:rPr>
              <a:pPr/>
              <a:t>8</a:t>
            </a:fld>
            <a:endParaRPr lang="en-GB" altLang="en-US" dirty="0">
              <a:solidFill>
                <a:srgbClr val="000000"/>
              </a:solidFill>
            </a:endParaRPr>
          </a:p>
        </p:txBody>
      </p:sp>
    </p:spTree>
    <p:extLst>
      <p:ext uri="{BB962C8B-B14F-4D97-AF65-F5344CB8AC3E}">
        <p14:creationId xmlns:p14="http://schemas.microsoft.com/office/powerpoint/2010/main" val="1157832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u="sng" dirty="0"/>
              <a:t>Guidance notes:</a:t>
            </a:r>
            <a:endParaRPr lang="en-GB" dirty="0"/>
          </a:p>
          <a:p>
            <a:pPr marL="171450" indent="-171450">
              <a:buFont typeface="Arial" panose="020B0604020202020204" pitchFamily="34" charset="0"/>
              <a:buChar char="•"/>
            </a:pPr>
            <a:endParaRPr lang="en-GB"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We also know that women and girls think</a:t>
            </a:r>
            <a:r>
              <a:rPr lang="en-GB" b="0" baseline="0" dirty="0"/>
              <a:t> about being active all the time - whether it's about being healthier or losing weight!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However, there is a lot of guilt out there. Just realising what you’re not doing or should be doing almost immediately make sport and exercise a negative thing.</a:t>
            </a:r>
            <a:endParaRPr lang="en-GB" b="0"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DF190B62-FBDC-4D06-BFCD-8D81188F0DDE}"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14255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386BBE-3CB8-4290-A1AD-2E9C370300D4}" type="datetimeFigureOut">
              <a:rPr lang="en-GB" smtClean="0"/>
              <a:t>09/12/2016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DAEFF1-6F99-4DFC-8A6F-01FEF2BA49FA}" type="slidenum">
              <a:rPr lang="en-GB" smtClean="0"/>
              <a:t>‹#›</a:t>
            </a:fld>
            <a:endParaRPr lang="en-GB" dirty="0"/>
          </a:p>
        </p:txBody>
      </p:sp>
    </p:spTree>
    <p:extLst>
      <p:ext uri="{BB962C8B-B14F-4D97-AF65-F5344CB8AC3E}">
        <p14:creationId xmlns:p14="http://schemas.microsoft.com/office/powerpoint/2010/main" val="170446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386BBE-3CB8-4290-A1AD-2E9C370300D4}" type="datetimeFigureOut">
              <a:rPr lang="en-GB" smtClean="0"/>
              <a:t>09/12/2016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DAEFF1-6F99-4DFC-8A6F-01FEF2BA49FA}" type="slidenum">
              <a:rPr lang="en-GB" smtClean="0"/>
              <a:t>‹#›</a:t>
            </a:fld>
            <a:endParaRPr lang="en-GB" dirty="0"/>
          </a:p>
        </p:txBody>
      </p:sp>
    </p:spTree>
    <p:extLst>
      <p:ext uri="{BB962C8B-B14F-4D97-AF65-F5344CB8AC3E}">
        <p14:creationId xmlns:p14="http://schemas.microsoft.com/office/powerpoint/2010/main" val="42562069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481303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68549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348870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21487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36140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987022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3" name="Picture 2"/>
          <p:cNvPicPr>
            <a:picLocks noChangeAspect="1"/>
          </p:cNvPicPr>
          <p:nvPr userDrawn="1"/>
        </p:nvPicPr>
        <p:blipFill>
          <a:blip r:embed="rId3"/>
          <a:stretch>
            <a:fillRect/>
          </a:stretch>
        </p:blipFill>
        <p:spPr>
          <a:xfrm>
            <a:off x="230578" y="6131257"/>
            <a:ext cx="509159" cy="524245"/>
          </a:xfrm>
          <a:prstGeom prst="rect">
            <a:avLst/>
          </a:prstGeom>
        </p:spPr>
      </p:pic>
    </p:spTree>
    <p:extLst>
      <p:ext uri="{BB962C8B-B14F-4D97-AF65-F5344CB8AC3E}">
        <p14:creationId xmlns:p14="http://schemas.microsoft.com/office/powerpoint/2010/main" val="32559441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762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6232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A239FCAE-018E-4F46-8E89-97DAEE994706}"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9"/>
          <p:cNvSpPr>
            <a:spLocks noGrp="1"/>
          </p:cNvSpPr>
          <p:nvPr>
            <p:ph type="body" sz="quarter" idx="14" hasCustomPrompt="1"/>
          </p:nvPr>
        </p:nvSpPr>
        <p:spPr>
          <a:xfrm>
            <a:off x="1317272"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46337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386BBE-3CB8-4290-A1AD-2E9C370300D4}" type="datetimeFigureOut">
              <a:rPr lang="en-GB" smtClean="0"/>
              <a:t>09/12/2016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DAEFF1-6F99-4DFC-8A6F-01FEF2BA49FA}" type="slidenum">
              <a:rPr lang="en-GB" smtClean="0"/>
              <a:t>‹#›</a:t>
            </a:fld>
            <a:endParaRPr lang="en-GB" dirty="0"/>
          </a:p>
        </p:txBody>
      </p:sp>
    </p:spTree>
    <p:extLst>
      <p:ext uri="{BB962C8B-B14F-4D97-AF65-F5344CB8AC3E}">
        <p14:creationId xmlns:p14="http://schemas.microsoft.com/office/powerpoint/2010/main" val="18150776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Main &amp; Sub Heading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34963" y="0"/>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0" name="Text Placeholder 18"/>
          <p:cNvSpPr>
            <a:spLocks noGrp="1"/>
          </p:cNvSpPr>
          <p:nvPr>
            <p:ph type="body" sz="quarter" idx="11"/>
          </p:nvPr>
        </p:nvSpPr>
        <p:spPr>
          <a:xfrm>
            <a:off x="334963" y="764285"/>
            <a:ext cx="8566151"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9587799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itle and Text 3">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360364" y="3429000"/>
            <a:ext cx="8423275" cy="2929467"/>
          </a:xfrm>
        </p:spPr>
        <p:txBody>
          <a:bodyPr numCol="1" spcCol="274320" anchor="t"/>
          <a:lstStyle>
            <a:lvl1pPr marL="0" marR="0" indent="0" algn="l" defTabSz="457200" rtl="0" eaLnBrk="0" fontAlgn="base" latinLnBrk="0" hangingPunct="0">
              <a:lnSpc>
                <a:spcPct val="80000"/>
              </a:lnSpc>
              <a:spcBef>
                <a:spcPts val="600"/>
              </a:spcBef>
              <a:spcAft>
                <a:spcPct val="0"/>
              </a:spcAft>
              <a:buClrTx/>
              <a:buSzTx/>
              <a:buFont typeface="Arial"/>
              <a:buNone/>
              <a:tabLst>
                <a:tab pos="398463" algn="l"/>
              </a:tabLst>
              <a:defRPr sz="2000"/>
            </a:lvl1pPr>
            <a:lvl2pPr algn="l">
              <a:defRPr sz="1600"/>
            </a:lvl2pPr>
            <a:lvl3pPr algn="l">
              <a:defRPr sz="1400"/>
            </a:lvl3pPr>
            <a:lvl4pPr algn="l">
              <a:defRPr sz="1200"/>
            </a:lvl4pPr>
            <a:lvl5pPr>
              <a:defRPr sz="1050"/>
            </a:lvl5pPr>
          </a:lstStyle>
          <a:p>
            <a:pPr marL="0" marR="0" lvl="0" indent="0" algn="l" defTabSz="457200" rtl="0" eaLnBrk="0" fontAlgn="base" latinLnBrk="0" hangingPunct="0">
              <a:lnSpc>
                <a:spcPct val="80000"/>
              </a:lnSpc>
              <a:spcBef>
                <a:spcPts val="600"/>
              </a:spcBef>
              <a:spcAft>
                <a:spcPct val="0"/>
              </a:spcAft>
              <a:buClrTx/>
              <a:buSzTx/>
              <a:buFont typeface="Arial"/>
              <a:buNone/>
              <a:tabLst>
                <a:tab pos="398463" algn="l"/>
              </a:tabLst>
              <a:defRPr/>
            </a:pPr>
            <a:endParaRPr lang="en-US" dirty="0"/>
          </a:p>
        </p:txBody>
      </p:sp>
      <p:sp>
        <p:nvSpPr>
          <p:cNvPr id="12" name="Title 11"/>
          <p:cNvSpPr>
            <a:spLocks noGrp="1"/>
          </p:cNvSpPr>
          <p:nvPr>
            <p:ph type="title"/>
          </p:nvPr>
        </p:nvSpPr>
        <p:spPr>
          <a:xfrm>
            <a:off x="360364" y="986368"/>
            <a:ext cx="5610225" cy="2442633"/>
          </a:xfrm>
        </p:spPr>
        <p:txBody>
          <a:bodyPr/>
          <a:lstStyle>
            <a:lvl1pPr>
              <a:lnSpc>
                <a:spcPct val="70000"/>
              </a:lnSpc>
              <a:defRPr sz="3400"/>
            </a:lvl1pPr>
          </a:lstStyle>
          <a:p>
            <a:r>
              <a:rPr lang="en-US" dirty="0"/>
              <a:t>Click to edit Master title style</a:t>
            </a:r>
          </a:p>
        </p:txBody>
      </p:sp>
      <p:sp>
        <p:nvSpPr>
          <p:cNvPr id="2" name="Footer Placeholder 1"/>
          <p:cNvSpPr>
            <a:spLocks noGrp="1"/>
          </p:cNvSpPr>
          <p:nvPr>
            <p:ph type="ftr" sz="quarter" idx="13"/>
          </p:nvPr>
        </p:nvSpPr>
        <p:spPr>
          <a:xfrm>
            <a:off x="3167064" y="240838"/>
            <a:ext cx="5149353" cy="366183"/>
          </a:xfrm>
          <a:prstGeom prst="rect">
            <a:avLst/>
          </a:prstGeom>
        </p:spPr>
        <p:txBody>
          <a:bodyPr/>
          <a:lstStyle/>
          <a:p>
            <a:endParaRPr lang="en-US" dirty="0">
              <a:solidFill>
                <a:prstClr val="black">
                  <a:tint val="75000"/>
                </a:prstClr>
              </a:solidFill>
            </a:endParaRPr>
          </a:p>
        </p:txBody>
      </p:sp>
      <p:sp>
        <p:nvSpPr>
          <p:cNvPr id="3" name="Slide Number Placeholder 2"/>
          <p:cNvSpPr>
            <a:spLocks noGrp="1"/>
          </p:cNvSpPr>
          <p:nvPr>
            <p:ph type="sldNum" sz="quarter" idx="14"/>
          </p:nvPr>
        </p:nvSpPr>
        <p:spPr>
          <a:xfrm>
            <a:off x="8316416" y="240838"/>
            <a:ext cx="467222" cy="366183"/>
          </a:xfrm>
          <a:prstGeom prst="rect">
            <a:avLst/>
          </a:prstGeom>
        </p:spPr>
        <p:txBody>
          <a:bodyPr/>
          <a:lstStyle/>
          <a:p>
            <a:fld id="{8C2CE6E5-62B9-8B45-853D-2C77D746E8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264591"/>
      </p:ext>
    </p:extLst>
  </p:cSld>
  <p:clrMapOvr>
    <a:masterClrMapping/>
  </p:clrMapOvr>
  <p:transition spd="slow">
    <p:push/>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304295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114579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592869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481108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961172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3218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760827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38412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9BC3CD-606F-4308-98B6-AEAD30A044F0}"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3C9F1C-9AC3-434B-8DF6-FB427F2484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820456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75094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370605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605797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3" name="Picture 2"/>
          <p:cNvPicPr>
            <a:picLocks noChangeAspect="1"/>
          </p:cNvPicPr>
          <p:nvPr userDrawn="1"/>
        </p:nvPicPr>
        <p:blipFill>
          <a:blip r:embed="rId3"/>
          <a:stretch>
            <a:fillRect/>
          </a:stretch>
        </p:blipFill>
        <p:spPr>
          <a:xfrm>
            <a:off x="230578" y="6131257"/>
            <a:ext cx="509159" cy="524245"/>
          </a:xfrm>
          <a:prstGeom prst="rect">
            <a:avLst/>
          </a:prstGeom>
        </p:spPr>
      </p:pic>
    </p:spTree>
    <p:extLst>
      <p:ext uri="{BB962C8B-B14F-4D97-AF65-F5344CB8AC3E}">
        <p14:creationId xmlns:p14="http://schemas.microsoft.com/office/powerpoint/2010/main" val="30689783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8821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A239FCAE-018E-4F46-8E89-97DAEE994706}"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9"/>
          <p:cNvSpPr>
            <a:spLocks noGrp="1"/>
          </p:cNvSpPr>
          <p:nvPr>
            <p:ph type="body" sz="quarter" idx="14" hasCustomPrompt="1"/>
          </p:nvPr>
        </p:nvSpPr>
        <p:spPr>
          <a:xfrm>
            <a:off x="1317272"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583655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Main &amp; Sub Heading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34963" y="0"/>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0" name="Text Placeholder 18"/>
          <p:cNvSpPr>
            <a:spLocks noGrp="1"/>
          </p:cNvSpPr>
          <p:nvPr>
            <p:ph type="body" sz="quarter" idx="11"/>
          </p:nvPr>
        </p:nvSpPr>
        <p:spPr>
          <a:xfrm>
            <a:off x="334963" y="764285"/>
            <a:ext cx="8566151"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42209386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itle and Text 3">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360364" y="3429000"/>
            <a:ext cx="8423275" cy="2929467"/>
          </a:xfrm>
        </p:spPr>
        <p:txBody>
          <a:bodyPr numCol="1" spcCol="274320" anchor="t"/>
          <a:lstStyle>
            <a:lvl1pPr marL="0" marR="0" indent="0" algn="l" defTabSz="457200" rtl="0" eaLnBrk="0" fontAlgn="base" latinLnBrk="0" hangingPunct="0">
              <a:lnSpc>
                <a:spcPct val="80000"/>
              </a:lnSpc>
              <a:spcBef>
                <a:spcPts val="600"/>
              </a:spcBef>
              <a:spcAft>
                <a:spcPct val="0"/>
              </a:spcAft>
              <a:buClrTx/>
              <a:buSzTx/>
              <a:buFont typeface="Arial"/>
              <a:buNone/>
              <a:tabLst>
                <a:tab pos="398463" algn="l"/>
              </a:tabLst>
              <a:defRPr sz="2000"/>
            </a:lvl1pPr>
            <a:lvl2pPr algn="l">
              <a:defRPr sz="1600"/>
            </a:lvl2pPr>
            <a:lvl3pPr algn="l">
              <a:defRPr sz="1400"/>
            </a:lvl3pPr>
            <a:lvl4pPr algn="l">
              <a:defRPr sz="1200"/>
            </a:lvl4pPr>
            <a:lvl5pPr>
              <a:defRPr sz="1050"/>
            </a:lvl5pPr>
          </a:lstStyle>
          <a:p>
            <a:pPr marL="0" marR="0" lvl="0" indent="0" algn="l" defTabSz="457200" rtl="0" eaLnBrk="0" fontAlgn="base" latinLnBrk="0" hangingPunct="0">
              <a:lnSpc>
                <a:spcPct val="80000"/>
              </a:lnSpc>
              <a:spcBef>
                <a:spcPts val="600"/>
              </a:spcBef>
              <a:spcAft>
                <a:spcPct val="0"/>
              </a:spcAft>
              <a:buClrTx/>
              <a:buSzTx/>
              <a:buFont typeface="Arial"/>
              <a:buNone/>
              <a:tabLst>
                <a:tab pos="398463" algn="l"/>
              </a:tabLst>
              <a:defRPr/>
            </a:pPr>
            <a:endParaRPr lang="en-US" dirty="0"/>
          </a:p>
        </p:txBody>
      </p:sp>
      <p:sp>
        <p:nvSpPr>
          <p:cNvPr id="12" name="Title 11"/>
          <p:cNvSpPr>
            <a:spLocks noGrp="1"/>
          </p:cNvSpPr>
          <p:nvPr>
            <p:ph type="title"/>
          </p:nvPr>
        </p:nvSpPr>
        <p:spPr>
          <a:xfrm>
            <a:off x="360364" y="986368"/>
            <a:ext cx="5610225" cy="2442633"/>
          </a:xfrm>
        </p:spPr>
        <p:txBody>
          <a:bodyPr/>
          <a:lstStyle>
            <a:lvl1pPr>
              <a:lnSpc>
                <a:spcPct val="70000"/>
              </a:lnSpc>
              <a:defRPr sz="3400"/>
            </a:lvl1pPr>
          </a:lstStyle>
          <a:p>
            <a:r>
              <a:rPr lang="en-US" dirty="0"/>
              <a:t>Click to edit Master title style</a:t>
            </a:r>
          </a:p>
        </p:txBody>
      </p:sp>
      <p:sp>
        <p:nvSpPr>
          <p:cNvPr id="2" name="Footer Placeholder 1"/>
          <p:cNvSpPr>
            <a:spLocks noGrp="1"/>
          </p:cNvSpPr>
          <p:nvPr>
            <p:ph type="ftr" sz="quarter" idx="13"/>
          </p:nvPr>
        </p:nvSpPr>
        <p:spPr>
          <a:xfrm>
            <a:off x="3167064" y="240838"/>
            <a:ext cx="5149353" cy="366183"/>
          </a:xfrm>
          <a:prstGeom prst="rect">
            <a:avLst/>
          </a:prstGeom>
        </p:spPr>
        <p:txBody>
          <a:bodyPr/>
          <a:lstStyle/>
          <a:p>
            <a:endParaRPr lang="en-US" dirty="0">
              <a:solidFill>
                <a:prstClr val="black">
                  <a:tint val="75000"/>
                </a:prstClr>
              </a:solidFill>
            </a:endParaRPr>
          </a:p>
        </p:txBody>
      </p:sp>
      <p:sp>
        <p:nvSpPr>
          <p:cNvPr id="3" name="Slide Number Placeholder 2"/>
          <p:cNvSpPr>
            <a:spLocks noGrp="1"/>
          </p:cNvSpPr>
          <p:nvPr>
            <p:ph type="sldNum" sz="quarter" idx="14"/>
          </p:nvPr>
        </p:nvSpPr>
        <p:spPr>
          <a:xfrm>
            <a:off x="8316416" y="240838"/>
            <a:ext cx="467222" cy="366183"/>
          </a:xfrm>
          <a:prstGeom prst="rect">
            <a:avLst/>
          </a:prstGeom>
        </p:spPr>
        <p:txBody>
          <a:bodyPr/>
          <a:lstStyle/>
          <a:p>
            <a:fld id="{8C2CE6E5-62B9-8B45-853D-2C77D746E8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5716240"/>
      </p:ext>
    </p:extLst>
  </p:cSld>
  <p:clrMapOvr>
    <a:masterClrMapping/>
  </p:clrMapOvr>
  <p:transition spd="slow">
    <p:push/>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658936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218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9BC3CD-606F-4308-98B6-AEAD30A044F0}"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3C9F1C-9AC3-434B-8DF6-FB427F2484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382490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669421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127501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158247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564482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45647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948740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579388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167138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769219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3" name="Picture 2"/>
          <p:cNvPicPr>
            <a:picLocks noChangeAspect="1"/>
          </p:cNvPicPr>
          <p:nvPr userDrawn="1"/>
        </p:nvPicPr>
        <p:blipFill>
          <a:blip r:embed="rId3"/>
          <a:stretch>
            <a:fillRect/>
          </a:stretch>
        </p:blipFill>
        <p:spPr>
          <a:xfrm>
            <a:off x="230578" y="6131257"/>
            <a:ext cx="509159" cy="524245"/>
          </a:xfrm>
          <a:prstGeom prst="rect">
            <a:avLst/>
          </a:prstGeom>
        </p:spPr>
      </p:pic>
    </p:spTree>
    <p:extLst>
      <p:ext uri="{BB962C8B-B14F-4D97-AF65-F5344CB8AC3E}">
        <p14:creationId xmlns:p14="http://schemas.microsoft.com/office/powerpoint/2010/main" val="235261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9BC3CD-606F-4308-98B6-AEAD30A044F0}"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3C9F1C-9AC3-434B-8DF6-FB427F2484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792762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2364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A239FCAE-018E-4F46-8E89-97DAEE994706}"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9"/>
          <p:cNvSpPr>
            <a:spLocks noGrp="1"/>
          </p:cNvSpPr>
          <p:nvPr>
            <p:ph type="body" sz="quarter" idx="14" hasCustomPrompt="1"/>
          </p:nvPr>
        </p:nvSpPr>
        <p:spPr>
          <a:xfrm>
            <a:off x="1317272"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247638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Main &amp; Sub Heading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34963" y="0"/>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0" name="Text Placeholder 18"/>
          <p:cNvSpPr>
            <a:spLocks noGrp="1"/>
          </p:cNvSpPr>
          <p:nvPr>
            <p:ph type="body" sz="quarter" idx="11"/>
          </p:nvPr>
        </p:nvSpPr>
        <p:spPr>
          <a:xfrm>
            <a:off x="334963" y="764285"/>
            <a:ext cx="8566151"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29401378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itle and Text 3">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360364" y="3429000"/>
            <a:ext cx="8423275" cy="2929467"/>
          </a:xfrm>
        </p:spPr>
        <p:txBody>
          <a:bodyPr numCol="1" spcCol="274320" anchor="t"/>
          <a:lstStyle>
            <a:lvl1pPr marL="0" marR="0" indent="0" algn="l" defTabSz="457200" rtl="0" eaLnBrk="0" fontAlgn="base" latinLnBrk="0" hangingPunct="0">
              <a:lnSpc>
                <a:spcPct val="80000"/>
              </a:lnSpc>
              <a:spcBef>
                <a:spcPts val="600"/>
              </a:spcBef>
              <a:spcAft>
                <a:spcPct val="0"/>
              </a:spcAft>
              <a:buClrTx/>
              <a:buSzTx/>
              <a:buFont typeface="Arial"/>
              <a:buNone/>
              <a:tabLst>
                <a:tab pos="398463" algn="l"/>
              </a:tabLst>
              <a:defRPr sz="2000"/>
            </a:lvl1pPr>
            <a:lvl2pPr algn="l">
              <a:defRPr sz="1600"/>
            </a:lvl2pPr>
            <a:lvl3pPr algn="l">
              <a:defRPr sz="1400"/>
            </a:lvl3pPr>
            <a:lvl4pPr algn="l">
              <a:defRPr sz="1200"/>
            </a:lvl4pPr>
            <a:lvl5pPr>
              <a:defRPr sz="1050"/>
            </a:lvl5pPr>
          </a:lstStyle>
          <a:p>
            <a:pPr marL="0" marR="0" lvl="0" indent="0" algn="l" defTabSz="457200" rtl="0" eaLnBrk="0" fontAlgn="base" latinLnBrk="0" hangingPunct="0">
              <a:lnSpc>
                <a:spcPct val="80000"/>
              </a:lnSpc>
              <a:spcBef>
                <a:spcPts val="600"/>
              </a:spcBef>
              <a:spcAft>
                <a:spcPct val="0"/>
              </a:spcAft>
              <a:buClrTx/>
              <a:buSzTx/>
              <a:buFont typeface="Arial"/>
              <a:buNone/>
              <a:tabLst>
                <a:tab pos="398463" algn="l"/>
              </a:tabLst>
              <a:defRPr/>
            </a:pPr>
            <a:endParaRPr lang="en-US" dirty="0"/>
          </a:p>
        </p:txBody>
      </p:sp>
      <p:sp>
        <p:nvSpPr>
          <p:cNvPr id="12" name="Title 11"/>
          <p:cNvSpPr>
            <a:spLocks noGrp="1"/>
          </p:cNvSpPr>
          <p:nvPr>
            <p:ph type="title"/>
          </p:nvPr>
        </p:nvSpPr>
        <p:spPr>
          <a:xfrm>
            <a:off x="360364" y="986368"/>
            <a:ext cx="5610225" cy="2442633"/>
          </a:xfrm>
        </p:spPr>
        <p:txBody>
          <a:bodyPr/>
          <a:lstStyle>
            <a:lvl1pPr>
              <a:lnSpc>
                <a:spcPct val="70000"/>
              </a:lnSpc>
              <a:defRPr sz="3400"/>
            </a:lvl1pPr>
          </a:lstStyle>
          <a:p>
            <a:r>
              <a:rPr lang="en-US" dirty="0"/>
              <a:t>Click to edit Master title style</a:t>
            </a:r>
          </a:p>
        </p:txBody>
      </p:sp>
      <p:sp>
        <p:nvSpPr>
          <p:cNvPr id="2" name="Footer Placeholder 1"/>
          <p:cNvSpPr>
            <a:spLocks noGrp="1"/>
          </p:cNvSpPr>
          <p:nvPr>
            <p:ph type="ftr" sz="quarter" idx="13"/>
          </p:nvPr>
        </p:nvSpPr>
        <p:spPr>
          <a:xfrm>
            <a:off x="3167064" y="240838"/>
            <a:ext cx="5149353" cy="366183"/>
          </a:xfrm>
          <a:prstGeom prst="rect">
            <a:avLst/>
          </a:prstGeom>
        </p:spPr>
        <p:txBody>
          <a:bodyPr/>
          <a:lstStyle/>
          <a:p>
            <a:endParaRPr lang="en-US" dirty="0">
              <a:solidFill>
                <a:prstClr val="black">
                  <a:tint val="75000"/>
                </a:prstClr>
              </a:solidFill>
            </a:endParaRPr>
          </a:p>
        </p:txBody>
      </p:sp>
      <p:sp>
        <p:nvSpPr>
          <p:cNvPr id="3" name="Slide Number Placeholder 2"/>
          <p:cNvSpPr>
            <a:spLocks noGrp="1"/>
          </p:cNvSpPr>
          <p:nvPr>
            <p:ph type="sldNum" sz="quarter" idx="14"/>
          </p:nvPr>
        </p:nvSpPr>
        <p:spPr>
          <a:xfrm>
            <a:off x="8316416" y="240838"/>
            <a:ext cx="467222" cy="366183"/>
          </a:xfrm>
          <a:prstGeom prst="rect">
            <a:avLst/>
          </a:prstGeom>
        </p:spPr>
        <p:txBody>
          <a:bodyPr/>
          <a:lstStyle/>
          <a:p>
            <a:fld id="{8C2CE6E5-62B9-8B45-853D-2C77D746E8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2749339"/>
      </p:ext>
    </p:extLst>
  </p:cSld>
  <p:clrMapOvr>
    <a:masterClrMapping/>
  </p:clrMapOvr>
  <p:transition spd="slow">
    <p:push/>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677925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536169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380133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287900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435553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31158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69BC3CD-606F-4308-98B6-AEAD30A044F0}"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3C9F1C-9AC3-434B-8DF6-FB427F2484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5877606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5748868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675612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821923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475649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764494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3" name="Picture 2"/>
          <p:cNvPicPr>
            <a:picLocks noChangeAspect="1"/>
          </p:cNvPicPr>
          <p:nvPr userDrawn="1"/>
        </p:nvPicPr>
        <p:blipFill>
          <a:blip r:embed="rId3"/>
          <a:stretch>
            <a:fillRect/>
          </a:stretch>
        </p:blipFill>
        <p:spPr>
          <a:xfrm>
            <a:off x="230578" y="6131257"/>
            <a:ext cx="509159" cy="524245"/>
          </a:xfrm>
          <a:prstGeom prst="rect">
            <a:avLst/>
          </a:prstGeom>
        </p:spPr>
      </p:pic>
    </p:spTree>
    <p:extLst>
      <p:ext uri="{BB962C8B-B14F-4D97-AF65-F5344CB8AC3E}">
        <p14:creationId xmlns:p14="http://schemas.microsoft.com/office/powerpoint/2010/main" val="11747603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6836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A239FCAE-018E-4F46-8E89-97DAEE994706}"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9"/>
          <p:cNvSpPr>
            <a:spLocks noGrp="1"/>
          </p:cNvSpPr>
          <p:nvPr>
            <p:ph type="body" sz="quarter" idx="14" hasCustomPrompt="1"/>
          </p:nvPr>
        </p:nvSpPr>
        <p:spPr>
          <a:xfrm>
            <a:off x="1317272"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723546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Main &amp; Sub Heading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34963" y="0"/>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0" name="Text Placeholder 18"/>
          <p:cNvSpPr>
            <a:spLocks noGrp="1"/>
          </p:cNvSpPr>
          <p:nvPr>
            <p:ph type="body" sz="quarter" idx="11"/>
          </p:nvPr>
        </p:nvSpPr>
        <p:spPr>
          <a:xfrm>
            <a:off x="334963" y="764285"/>
            <a:ext cx="8566151"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104928370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Title and Text 3">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360364" y="3429000"/>
            <a:ext cx="8423275" cy="2929467"/>
          </a:xfrm>
        </p:spPr>
        <p:txBody>
          <a:bodyPr numCol="1" spcCol="274320" anchor="t"/>
          <a:lstStyle>
            <a:lvl1pPr marL="0" marR="0" indent="0" algn="l" defTabSz="457200" rtl="0" eaLnBrk="0" fontAlgn="base" latinLnBrk="0" hangingPunct="0">
              <a:lnSpc>
                <a:spcPct val="80000"/>
              </a:lnSpc>
              <a:spcBef>
                <a:spcPts val="600"/>
              </a:spcBef>
              <a:spcAft>
                <a:spcPct val="0"/>
              </a:spcAft>
              <a:buClrTx/>
              <a:buSzTx/>
              <a:buFont typeface="Arial"/>
              <a:buNone/>
              <a:tabLst>
                <a:tab pos="398463" algn="l"/>
              </a:tabLst>
              <a:defRPr sz="2000"/>
            </a:lvl1pPr>
            <a:lvl2pPr algn="l">
              <a:defRPr sz="1600"/>
            </a:lvl2pPr>
            <a:lvl3pPr algn="l">
              <a:defRPr sz="1400"/>
            </a:lvl3pPr>
            <a:lvl4pPr algn="l">
              <a:defRPr sz="1200"/>
            </a:lvl4pPr>
            <a:lvl5pPr>
              <a:defRPr sz="1050"/>
            </a:lvl5pPr>
          </a:lstStyle>
          <a:p>
            <a:pPr marL="0" marR="0" lvl="0" indent="0" algn="l" defTabSz="457200" rtl="0" eaLnBrk="0" fontAlgn="base" latinLnBrk="0" hangingPunct="0">
              <a:lnSpc>
                <a:spcPct val="80000"/>
              </a:lnSpc>
              <a:spcBef>
                <a:spcPts val="600"/>
              </a:spcBef>
              <a:spcAft>
                <a:spcPct val="0"/>
              </a:spcAft>
              <a:buClrTx/>
              <a:buSzTx/>
              <a:buFont typeface="Arial"/>
              <a:buNone/>
              <a:tabLst>
                <a:tab pos="398463" algn="l"/>
              </a:tabLst>
              <a:defRPr/>
            </a:pPr>
            <a:endParaRPr lang="en-US" dirty="0"/>
          </a:p>
        </p:txBody>
      </p:sp>
      <p:sp>
        <p:nvSpPr>
          <p:cNvPr id="12" name="Title 11"/>
          <p:cNvSpPr>
            <a:spLocks noGrp="1"/>
          </p:cNvSpPr>
          <p:nvPr>
            <p:ph type="title"/>
          </p:nvPr>
        </p:nvSpPr>
        <p:spPr>
          <a:xfrm>
            <a:off x="360364" y="986368"/>
            <a:ext cx="5610225" cy="2442633"/>
          </a:xfrm>
        </p:spPr>
        <p:txBody>
          <a:bodyPr/>
          <a:lstStyle>
            <a:lvl1pPr>
              <a:lnSpc>
                <a:spcPct val="70000"/>
              </a:lnSpc>
              <a:defRPr sz="3400"/>
            </a:lvl1pPr>
          </a:lstStyle>
          <a:p>
            <a:r>
              <a:rPr lang="en-US" dirty="0"/>
              <a:t>Click to edit Master title style</a:t>
            </a:r>
          </a:p>
        </p:txBody>
      </p:sp>
      <p:sp>
        <p:nvSpPr>
          <p:cNvPr id="2" name="Footer Placeholder 1"/>
          <p:cNvSpPr>
            <a:spLocks noGrp="1"/>
          </p:cNvSpPr>
          <p:nvPr>
            <p:ph type="ftr" sz="quarter" idx="13"/>
          </p:nvPr>
        </p:nvSpPr>
        <p:spPr>
          <a:xfrm>
            <a:off x="3167064" y="240838"/>
            <a:ext cx="5149353" cy="366183"/>
          </a:xfrm>
          <a:prstGeom prst="rect">
            <a:avLst/>
          </a:prstGeom>
        </p:spPr>
        <p:txBody>
          <a:bodyPr/>
          <a:lstStyle/>
          <a:p>
            <a:endParaRPr lang="en-US" dirty="0">
              <a:solidFill>
                <a:prstClr val="black">
                  <a:tint val="75000"/>
                </a:prstClr>
              </a:solidFill>
            </a:endParaRPr>
          </a:p>
        </p:txBody>
      </p:sp>
      <p:sp>
        <p:nvSpPr>
          <p:cNvPr id="3" name="Slide Number Placeholder 2"/>
          <p:cNvSpPr>
            <a:spLocks noGrp="1"/>
          </p:cNvSpPr>
          <p:nvPr>
            <p:ph type="sldNum" sz="quarter" idx="14"/>
          </p:nvPr>
        </p:nvSpPr>
        <p:spPr>
          <a:xfrm>
            <a:off x="8316416" y="240838"/>
            <a:ext cx="467222" cy="366183"/>
          </a:xfrm>
          <a:prstGeom prst="rect">
            <a:avLst/>
          </a:prstGeom>
        </p:spPr>
        <p:txBody>
          <a:bodyPr/>
          <a:lstStyle/>
          <a:p>
            <a:fld id="{8C2CE6E5-62B9-8B45-853D-2C77D746E8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4739570"/>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69BC3CD-606F-4308-98B6-AEAD30A044F0}" type="datetimeFigureOut">
              <a:rPr lang="en-GB" smtClean="0">
                <a:solidFill>
                  <a:prstClr val="black">
                    <a:tint val="75000"/>
                  </a:prstClr>
                </a:solidFill>
              </a:rPr>
              <a:pPr/>
              <a:t>09/12/2016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E3C9F1C-9AC3-434B-8DF6-FB427F2484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050615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188860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6316040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182619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9957116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340548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5815034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723371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4123506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9513063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40702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9BC3CD-606F-4308-98B6-AEAD30A044F0}" type="datetimeFigureOut">
              <a:rPr lang="en-GB" smtClean="0">
                <a:solidFill>
                  <a:prstClr val="black">
                    <a:tint val="75000"/>
                  </a:prstClr>
                </a:solidFill>
              </a:rPr>
              <a:pPr/>
              <a:t>09/12/2016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E3C9F1C-9AC3-434B-8DF6-FB427F2484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7202492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189760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3" name="Picture 2"/>
          <p:cNvPicPr>
            <a:picLocks noChangeAspect="1"/>
          </p:cNvPicPr>
          <p:nvPr userDrawn="1"/>
        </p:nvPicPr>
        <p:blipFill>
          <a:blip r:embed="rId3"/>
          <a:stretch>
            <a:fillRect/>
          </a:stretch>
        </p:blipFill>
        <p:spPr>
          <a:xfrm>
            <a:off x="230578" y="6131257"/>
            <a:ext cx="509159" cy="524245"/>
          </a:xfrm>
          <a:prstGeom prst="rect">
            <a:avLst/>
          </a:prstGeom>
        </p:spPr>
      </p:pic>
    </p:spTree>
    <p:extLst>
      <p:ext uri="{BB962C8B-B14F-4D97-AF65-F5344CB8AC3E}">
        <p14:creationId xmlns:p14="http://schemas.microsoft.com/office/powerpoint/2010/main" val="21854377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35217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A239FCAE-018E-4F46-8E89-97DAEE994706}"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9"/>
          <p:cNvSpPr>
            <a:spLocks noGrp="1"/>
          </p:cNvSpPr>
          <p:nvPr>
            <p:ph type="body" sz="quarter" idx="14" hasCustomPrompt="1"/>
          </p:nvPr>
        </p:nvSpPr>
        <p:spPr>
          <a:xfrm>
            <a:off x="1317272"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3657447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Main &amp; Sub Heading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34963" y="0"/>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0" name="Text Placeholder 18"/>
          <p:cNvSpPr>
            <a:spLocks noGrp="1"/>
          </p:cNvSpPr>
          <p:nvPr>
            <p:ph type="body" sz="quarter" idx="11"/>
          </p:nvPr>
        </p:nvSpPr>
        <p:spPr>
          <a:xfrm>
            <a:off x="334963" y="764285"/>
            <a:ext cx="8566151"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216234656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Title and Text 3">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360364" y="3429000"/>
            <a:ext cx="8423275" cy="2929467"/>
          </a:xfrm>
        </p:spPr>
        <p:txBody>
          <a:bodyPr numCol="1" spcCol="274320" anchor="t"/>
          <a:lstStyle>
            <a:lvl1pPr marL="0" marR="0" indent="0" algn="l" defTabSz="457200" rtl="0" eaLnBrk="0" fontAlgn="base" latinLnBrk="0" hangingPunct="0">
              <a:lnSpc>
                <a:spcPct val="80000"/>
              </a:lnSpc>
              <a:spcBef>
                <a:spcPts val="600"/>
              </a:spcBef>
              <a:spcAft>
                <a:spcPct val="0"/>
              </a:spcAft>
              <a:buClrTx/>
              <a:buSzTx/>
              <a:buFont typeface="Arial"/>
              <a:buNone/>
              <a:tabLst>
                <a:tab pos="398463" algn="l"/>
              </a:tabLst>
              <a:defRPr sz="2000"/>
            </a:lvl1pPr>
            <a:lvl2pPr algn="l">
              <a:defRPr sz="1600"/>
            </a:lvl2pPr>
            <a:lvl3pPr algn="l">
              <a:defRPr sz="1400"/>
            </a:lvl3pPr>
            <a:lvl4pPr algn="l">
              <a:defRPr sz="1200"/>
            </a:lvl4pPr>
            <a:lvl5pPr>
              <a:defRPr sz="1050"/>
            </a:lvl5pPr>
          </a:lstStyle>
          <a:p>
            <a:pPr marL="0" marR="0" lvl="0" indent="0" algn="l" defTabSz="457200" rtl="0" eaLnBrk="0" fontAlgn="base" latinLnBrk="0" hangingPunct="0">
              <a:lnSpc>
                <a:spcPct val="80000"/>
              </a:lnSpc>
              <a:spcBef>
                <a:spcPts val="600"/>
              </a:spcBef>
              <a:spcAft>
                <a:spcPct val="0"/>
              </a:spcAft>
              <a:buClrTx/>
              <a:buSzTx/>
              <a:buFont typeface="Arial"/>
              <a:buNone/>
              <a:tabLst>
                <a:tab pos="398463" algn="l"/>
              </a:tabLst>
              <a:defRPr/>
            </a:pPr>
            <a:endParaRPr lang="en-US" dirty="0"/>
          </a:p>
        </p:txBody>
      </p:sp>
      <p:sp>
        <p:nvSpPr>
          <p:cNvPr id="12" name="Title 11"/>
          <p:cNvSpPr>
            <a:spLocks noGrp="1"/>
          </p:cNvSpPr>
          <p:nvPr>
            <p:ph type="title"/>
          </p:nvPr>
        </p:nvSpPr>
        <p:spPr>
          <a:xfrm>
            <a:off x="360364" y="986368"/>
            <a:ext cx="5610225" cy="2442633"/>
          </a:xfrm>
        </p:spPr>
        <p:txBody>
          <a:bodyPr/>
          <a:lstStyle>
            <a:lvl1pPr>
              <a:lnSpc>
                <a:spcPct val="70000"/>
              </a:lnSpc>
              <a:defRPr sz="3400"/>
            </a:lvl1pPr>
          </a:lstStyle>
          <a:p>
            <a:r>
              <a:rPr lang="en-US" dirty="0"/>
              <a:t>Click to edit Master title style</a:t>
            </a:r>
          </a:p>
        </p:txBody>
      </p:sp>
      <p:sp>
        <p:nvSpPr>
          <p:cNvPr id="2" name="Footer Placeholder 1"/>
          <p:cNvSpPr>
            <a:spLocks noGrp="1"/>
          </p:cNvSpPr>
          <p:nvPr>
            <p:ph type="ftr" sz="quarter" idx="13"/>
          </p:nvPr>
        </p:nvSpPr>
        <p:spPr>
          <a:xfrm>
            <a:off x="3167064" y="240838"/>
            <a:ext cx="5149353" cy="366183"/>
          </a:xfrm>
          <a:prstGeom prst="rect">
            <a:avLst/>
          </a:prstGeom>
        </p:spPr>
        <p:txBody>
          <a:bodyPr/>
          <a:lstStyle/>
          <a:p>
            <a:endParaRPr lang="en-US" dirty="0">
              <a:solidFill>
                <a:prstClr val="black">
                  <a:tint val="75000"/>
                </a:prstClr>
              </a:solidFill>
            </a:endParaRPr>
          </a:p>
        </p:txBody>
      </p:sp>
      <p:sp>
        <p:nvSpPr>
          <p:cNvPr id="3" name="Slide Number Placeholder 2"/>
          <p:cNvSpPr>
            <a:spLocks noGrp="1"/>
          </p:cNvSpPr>
          <p:nvPr>
            <p:ph type="sldNum" sz="quarter" idx="14"/>
          </p:nvPr>
        </p:nvSpPr>
        <p:spPr>
          <a:xfrm>
            <a:off x="8316416" y="240838"/>
            <a:ext cx="467222" cy="366183"/>
          </a:xfrm>
          <a:prstGeom prst="rect">
            <a:avLst/>
          </a:prstGeom>
        </p:spPr>
        <p:txBody>
          <a:bodyPr/>
          <a:lstStyle/>
          <a:p>
            <a:fld id="{8C2CE6E5-62B9-8B45-853D-2C77D746E8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4161677"/>
      </p:ext>
    </p:extLst>
  </p:cSld>
  <p:clrMapOvr>
    <a:masterClrMapping/>
  </p:clrMapOvr>
  <p:transition spd="slow">
    <p:push/>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1827808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3511606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011192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0328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91272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4443491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455258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7387117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6670262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3937569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7093143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7706506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3" name="Picture 2"/>
          <p:cNvPicPr>
            <a:picLocks noChangeAspect="1"/>
          </p:cNvPicPr>
          <p:nvPr userDrawn="1"/>
        </p:nvPicPr>
        <p:blipFill>
          <a:blip r:embed="rId3"/>
          <a:stretch>
            <a:fillRect/>
          </a:stretch>
        </p:blipFill>
        <p:spPr>
          <a:xfrm>
            <a:off x="230578" y="6131257"/>
            <a:ext cx="509159" cy="524245"/>
          </a:xfrm>
          <a:prstGeom prst="rect">
            <a:avLst/>
          </a:prstGeom>
        </p:spPr>
      </p:pic>
    </p:spTree>
    <p:extLst>
      <p:ext uri="{BB962C8B-B14F-4D97-AF65-F5344CB8AC3E}">
        <p14:creationId xmlns:p14="http://schemas.microsoft.com/office/powerpoint/2010/main" val="292924066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2418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A239FCAE-018E-4F46-8E89-97DAEE994706}"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9"/>
          <p:cNvSpPr>
            <a:spLocks noGrp="1"/>
          </p:cNvSpPr>
          <p:nvPr>
            <p:ph type="body" sz="quarter" idx="14" hasCustomPrompt="1"/>
          </p:nvPr>
        </p:nvSpPr>
        <p:spPr>
          <a:xfrm>
            <a:off x="1317272"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41945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BC3CD-606F-4308-98B6-AEAD30A044F0}"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3C9F1C-9AC3-434B-8DF6-FB427F2484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3795676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53870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Main &amp; Sub Heading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34963" y="0"/>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0" name="Text Placeholder 18"/>
          <p:cNvSpPr>
            <a:spLocks noGrp="1"/>
          </p:cNvSpPr>
          <p:nvPr>
            <p:ph type="body" sz="quarter" idx="11"/>
          </p:nvPr>
        </p:nvSpPr>
        <p:spPr>
          <a:xfrm>
            <a:off x="334963" y="764285"/>
            <a:ext cx="8566151"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169616468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Title and Text 3">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360364" y="3429000"/>
            <a:ext cx="8423275" cy="2929467"/>
          </a:xfrm>
        </p:spPr>
        <p:txBody>
          <a:bodyPr numCol="1" spcCol="274320" anchor="t"/>
          <a:lstStyle>
            <a:lvl1pPr marL="0" marR="0" indent="0" algn="l" defTabSz="457200" rtl="0" eaLnBrk="0" fontAlgn="base" latinLnBrk="0" hangingPunct="0">
              <a:lnSpc>
                <a:spcPct val="80000"/>
              </a:lnSpc>
              <a:spcBef>
                <a:spcPts val="600"/>
              </a:spcBef>
              <a:spcAft>
                <a:spcPct val="0"/>
              </a:spcAft>
              <a:buClrTx/>
              <a:buSzTx/>
              <a:buFont typeface="Arial"/>
              <a:buNone/>
              <a:tabLst>
                <a:tab pos="398463" algn="l"/>
              </a:tabLst>
              <a:defRPr sz="2000"/>
            </a:lvl1pPr>
            <a:lvl2pPr algn="l">
              <a:defRPr sz="1600"/>
            </a:lvl2pPr>
            <a:lvl3pPr algn="l">
              <a:defRPr sz="1400"/>
            </a:lvl3pPr>
            <a:lvl4pPr algn="l">
              <a:defRPr sz="1200"/>
            </a:lvl4pPr>
            <a:lvl5pPr>
              <a:defRPr sz="1050"/>
            </a:lvl5pPr>
          </a:lstStyle>
          <a:p>
            <a:pPr marL="0" marR="0" lvl="0" indent="0" algn="l" defTabSz="457200" rtl="0" eaLnBrk="0" fontAlgn="base" latinLnBrk="0" hangingPunct="0">
              <a:lnSpc>
                <a:spcPct val="80000"/>
              </a:lnSpc>
              <a:spcBef>
                <a:spcPts val="600"/>
              </a:spcBef>
              <a:spcAft>
                <a:spcPct val="0"/>
              </a:spcAft>
              <a:buClrTx/>
              <a:buSzTx/>
              <a:buFont typeface="Arial"/>
              <a:buNone/>
              <a:tabLst>
                <a:tab pos="398463" algn="l"/>
              </a:tabLst>
              <a:defRPr/>
            </a:pPr>
            <a:endParaRPr lang="en-US" dirty="0"/>
          </a:p>
        </p:txBody>
      </p:sp>
      <p:sp>
        <p:nvSpPr>
          <p:cNvPr id="12" name="Title 11"/>
          <p:cNvSpPr>
            <a:spLocks noGrp="1"/>
          </p:cNvSpPr>
          <p:nvPr>
            <p:ph type="title"/>
          </p:nvPr>
        </p:nvSpPr>
        <p:spPr>
          <a:xfrm>
            <a:off x="360364" y="986368"/>
            <a:ext cx="5610225" cy="2442633"/>
          </a:xfrm>
        </p:spPr>
        <p:txBody>
          <a:bodyPr/>
          <a:lstStyle>
            <a:lvl1pPr>
              <a:lnSpc>
                <a:spcPct val="70000"/>
              </a:lnSpc>
              <a:defRPr sz="3400"/>
            </a:lvl1pPr>
          </a:lstStyle>
          <a:p>
            <a:r>
              <a:rPr lang="en-US" dirty="0"/>
              <a:t>Click to edit Master title style</a:t>
            </a:r>
          </a:p>
        </p:txBody>
      </p:sp>
      <p:sp>
        <p:nvSpPr>
          <p:cNvPr id="2" name="Footer Placeholder 1"/>
          <p:cNvSpPr>
            <a:spLocks noGrp="1"/>
          </p:cNvSpPr>
          <p:nvPr>
            <p:ph type="ftr" sz="quarter" idx="13"/>
          </p:nvPr>
        </p:nvSpPr>
        <p:spPr>
          <a:xfrm>
            <a:off x="3167064" y="240838"/>
            <a:ext cx="5149353" cy="366183"/>
          </a:xfrm>
          <a:prstGeom prst="rect">
            <a:avLst/>
          </a:prstGeom>
        </p:spPr>
        <p:txBody>
          <a:bodyPr/>
          <a:lstStyle/>
          <a:p>
            <a:endParaRPr lang="en-US" dirty="0">
              <a:solidFill>
                <a:prstClr val="black">
                  <a:tint val="75000"/>
                </a:prstClr>
              </a:solidFill>
            </a:endParaRPr>
          </a:p>
        </p:txBody>
      </p:sp>
      <p:sp>
        <p:nvSpPr>
          <p:cNvPr id="3" name="Slide Number Placeholder 2"/>
          <p:cNvSpPr>
            <a:spLocks noGrp="1"/>
          </p:cNvSpPr>
          <p:nvPr>
            <p:ph type="sldNum" sz="quarter" idx="14"/>
          </p:nvPr>
        </p:nvSpPr>
        <p:spPr>
          <a:xfrm>
            <a:off x="8316416" y="240838"/>
            <a:ext cx="467222" cy="366183"/>
          </a:xfrm>
          <a:prstGeom prst="rect">
            <a:avLst/>
          </a:prstGeom>
        </p:spPr>
        <p:txBody>
          <a:bodyPr/>
          <a:lstStyle/>
          <a:p>
            <a:fld id="{8C2CE6E5-62B9-8B45-853D-2C77D746E8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7918309"/>
      </p:ext>
    </p:extLst>
  </p:cSld>
  <p:clrMapOvr>
    <a:masterClrMapping/>
  </p:clrMapOvr>
  <p:transition spd="slow">
    <p:push/>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7152013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9763739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8574983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3406220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7247779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4292856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5666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386BBE-3CB8-4290-A1AD-2E9C370300D4}" type="datetimeFigureOut">
              <a:rPr lang="en-GB" smtClean="0"/>
              <a:t>09/12/2016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DAEFF1-6F99-4DFC-8A6F-01FEF2BA49FA}" type="slidenum">
              <a:rPr lang="en-GB" smtClean="0"/>
              <a:t>‹#›</a:t>
            </a:fld>
            <a:endParaRPr lang="en-GB" dirty="0"/>
          </a:p>
        </p:txBody>
      </p:sp>
    </p:spTree>
    <p:extLst>
      <p:ext uri="{BB962C8B-B14F-4D97-AF65-F5344CB8AC3E}">
        <p14:creationId xmlns:p14="http://schemas.microsoft.com/office/powerpoint/2010/main" val="4217310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BC3CD-606F-4308-98B6-AEAD30A044F0}"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3C9F1C-9AC3-434B-8DF6-FB427F2484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3755954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9748979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1717905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4663665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0615351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3" name="Picture 2"/>
          <p:cNvPicPr>
            <a:picLocks noChangeAspect="1"/>
          </p:cNvPicPr>
          <p:nvPr userDrawn="1"/>
        </p:nvPicPr>
        <p:blipFill>
          <a:blip r:embed="rId3"/>
          <a:stretch>
            <a:fillRect/>
          </a:stretch>
        </p:blipFill>
        <p:spPr>
          <a:xfrm>
            <a:off x="230578" y="6131257"/>
            <a:ext cx="509159" cy="524245"/>
          </a:xfrm>
          <a:prstGeom prst="rect">
            <a:avLst/>
          </a:prstGeom>
        </p:spPr>
      </p:pic>
    </p:spTree>
    <p:extLst>
      <p:ext uri="{BB962C8B-B14F-4D97-AF65-F5344CB8AC3E}">
        <p14:creationId xmlns:p14="http://schemas.microsoft.com/office/powerpoint/2010/main" val="246955527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65729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A239FCAE-018E-4F46-8E89-97DAEE994706}"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9"/>
          <p:cNvSpPr>
            <a:spLocks noGrp="1"/>
          </p:cNvSpPr>
          <p:nvPr>
            <p:ph type="body" sz="quarter" idx="14" hasCustomPrompt="1"/>
          </p:nvPr>
        </p:nvSpPr>
        <p:spPr>
          <a:xfrm>
            <a:off x="1317272"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29522912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14347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Main &amp; Sub Heading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34963" y="0"/>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0" name="Text Placeholder 18"/>
          <p:cNvSpPr>
            <a:spLocks noGrp="1"/>
          </p:cNvSpPr>
          <p:nvPr>
            <p:ph type="body" sz="quarter" idx="11"/>
          </p:nvPr>
        </p:nvSpPr>
        <p:spPr>
          <a:xfrm>
            <a:off x="334963" y="764285"/>
            <a:ext cx="8566151"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262878883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Title and Text 3">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360364" y="3429000"/>
            <a:ext cx="8423275" cy="2929467"/>
          </a:xfrm>
        </p:spPr>
        <p:txBody>
          <a:bodyPr numCol="1" spcCol="274320" anchor="t"/>
          <a:lstStyle>
            <a:lvl1pPr marL="0" marR="0" indent="0" algn="l" defTabSz="457200" rtl="0" eaLnBrk="0" fontAlgn="base" latinLnBrk="0" hangingPunct="0">
              <a:lnSpc>
                <a:spcPct val="80000"/>
              </a:lnSpc>
              <a:spcBef>
                <a:spcPts val="600"/>
              </a:spcBef>
              <a:spcAft>
                <a:spcPct val="0"/>
              </a:spcAft>
              <a:buClrTx/>
              <a:buSzTx/>
              <a:buFont typeface="Arial"/>
              <a:buNone/>
              <a:tabLst>
                <a:tab pos="398463" algn="l"/>
              </a:tabLst>
              <a:defRPr sz="2000"/>
            </a:lvl1pPr>
            <a:lvl2pPr algn="l">
              <a:defRPr sz="1600"/>
            </a:lvl2pPr>
            <a:lvl3pPr algn="l">
              <a:defRPr sz="1400"/>
            </a:lvl3pPr>
            <a:lvl4pPr algn="l">
              <a:defRPr sz="1200"/>
            </a:lvl4pPr>
            <a:lvl5pPr>
              <a:defRPr sz="1050"/>
            </a:lvl5pPr>
          </a:lstStyle>
          <a:p>
            <a:pPr marL="0" marR="0" lvl="0" indent="0" algn="l" defTabSz="457200" rtl="0" eaLnBrk="0" fontAlgn="base" latinLnBrk="0" hangingPunct="0">
              <a:lnSpc>
                <a:spcPct val="80000"/>
              </a:lnSpc>
              <a:spcBef>
                <a:spcPts val="600"/>
              </a:spcBef>
              <a:spcAft>
                <a:spcPct val="0"/>
              </a:spcAft>
              <a:buClrTx/>
              <a:buSzTx/>
              <a:buFont typeface="Arial"/>
              <a:buNone/>
              <a:tabLst>
                <a:tab pos="398463" algn="l"/>
              </a:tabLst>
              <a:defRPr/>
            </a:pPr>
            <a:endParaRPr lang="en-US" dirty="0"/>
          </a:p>
        </p:txBody>
      </p:sp>
      <p:sp>
        <p:nvSpPr>
          <p:cNvPr id="12" name="Title 11"/>
          <p:cNvSpPr>
            <a:spLocks noGrp="1"/>
          </p:cNvSpPr>
          <p:nvPr>
            <p:ph type="title"/>
          </p:nvPr>
        </p:nvSpPr>
        <p:spPr>
          <a:xfrm>
            <a:off x="360364" y="986368"/>
            <a:ext cx="5610225" cy="2442633"/>
          </a:xfrm>
        </p:spPr>
        <p:txBody>
          <a:bodyPr/>
          <a:lstStyle>
            <a:lvl1pPr>
              <a:lnSpc>
                <a:spcPct val="70000"/>
              </a:lnSpc>
              <a:defRPr sz="3400"/>
            </a:lvl1pPr>
          </a:lstStyle>
          <a:p>
            <a:r>
              <a:rPr lang="en-US" dirty="0"/>
              <a:t>Click to edit Master title style</a:t>
            </a:r>
          </a:p>
        </p:txBody>
      </p:sp>
      <p:sp>
        <p:nvSpPr>
          <p:cNvPr id="2" name="Footer Placeholder 1"/>
          <p:cNvSpPr>
            <a:spLocks noGrp="1"/>
          </p:cNvSpPr>
          <p:nvPr>
            <p:ph type="ftr" sz="quarter" idx="13"/>
          </p:nvPr>
        </p:nvSpPr>
        <p:spPr>
          <a:xfrm>
            <a:off x="3167064" y="240838"/>
            <a:ext cx="5149353" cy="366183"/>
          </a:xfrm>
          <a:prstGeom prst="rect">
            <a:avLst/>
          </a:prstGeom>
        </p:spPr>
        <p:txBody>
          <a:bodyPr/>
          <a:lstStyle/>
          <a:p>
            <a:endParaRPr lang="en-US" dirty="0">
              <a:solidFill>
                <a:prstClr val="black">
                  <a:tint val="75000"/>
                </a:prstClr>
              </a:solidFill>
            </a:endParaRPr>
          </a:p>
        </p:txBody>
      </p:sp>
      <p:sp>
        <p:nvSpPr>
          <p:cNvPr id="3" name="Slide Number Placeholder 2"/>
          <p:cNvSpPr>
            <a:spLocks noGrp="1"/>
          </p:cNvSpPr>
          <p:nvPr>
            <p:ph type="sldNum" sz="quarter" idx="14"/>
          </p:nvPr>
        </p:nvSpPr>
        <p:spPr>
          <a:xfrm>
            <a:off x="8316416" y="240838"/>
            <a:ext cx="467222" cy="366183"/>
          </a:xfrm>
          <a:prstGeom prst="rect">
            <a:avLst/>
          </a:prstGeom>
        </p:spPr>
        <p:txBody>
          <a:bodyPr/>
          <a:lstStyle/>
          <a:p>
            <a:fld id="{8C2CE6E5-62B9-8B45-853D-2C77D746E8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7252801"/>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9BC3CD-606F-4308-98B6-AEAD30A044F0}"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3C9F1C-9AC3-434B-8DF6-FB427F2484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2094474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6930196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8722596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7332353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4902495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4083076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5317010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9256526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8002096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8302257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96955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9BC3CD-606F-4308-98B6-AEAD30A044F0}"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3C9F1C-9AC3-434B-8DF6-FB427F2484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9104572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2092979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3" name="Picture 2"/>
          <p:cNvPicPr>
            <a:picLocks noChangeAspect="1"/>
          </p:cNvPicPr>
          <p:nvPr userDrawn="1"/>
        </p:nvPicPr>
        <p:blipFill>
          <a:blip r:embed="rId3"/>
          <a:stretch>
            <a:fillRect/>
          </a:stretch>
        </p:blipFill>
        <p:spPr>
          <a:xfrm>
            <a:off x="230578" y="6131257"/>
            <a:ext cx="509159" cy="524245"/>
          </a:xfrm>
          <a:prstGeom prst="rect">
            <a:avLst/>
          </a:prstGeom>
        </p:spPr>
      </p:pic>
    </p:spTree>
    <p:extLst>
      <p:ext uri="{BB962C8B-B14F-4D97-AF65-F5344CB8AC3E}">
        <p14:creationId xmlns:p14="http://schemas.microsoft.com/office/powerpoint/2010/main" val="256196169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97001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84973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A239FCAE-018E-4F46-8E89-97DAEE994706}"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9"/>
          <p:cNvSpPr>
            <a:spLocks noGrp="1"/>
          </p:cNvSpPr>
          <p:nvPr>
            <p:ph type="body" sz="quarter" idx="14" hasCustomPrompt="1"/>
          </p:nvPr>
        </p:nvSpPr>
        <p:spPr>
          <a:xfrm>
            <a:off x="1317272"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7076416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08656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Main &amp; Sub Heading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34963" y="0"/>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0" name="Text Placeholder 18"/>
          <p:cNvSpPr>
            <a:spLocks noGrp="1"/>
          </p:cNvSpPr>
          <p:nvPr>
            <p:ph type="body" sz="quarter" idx="11"/>
          </p:nvPr>
        </p:nvSpPr>
        <p:spPr>
          <a:xfrm>
            <a:off x="334963" y="764285"/>
            <a:ext cx="8566151"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79589751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Title and Text 3">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360364" y="3429000"/>
            <a:ext cx="8423275" cy="2929467"/>
          </a:xfrm>
        </p:spPr>
        <p:txBody>
          <a:bodyPr numCol="1" spcCol="274320" anchor="t"/>
          <a:lstStyle>
            <a:lvl1pPr marL="0" marR="0" indent="0" algn="l" defTabSz="457200" rtl="0" eaLnBrk="0" fontAlgn="base" latinLnBrk="0" hangingPunct="0">
              <a:lnSpc>
                <a:spcPct val="80000"/>
              </a:lnSpc>
              <a:spcBef>
                <a:spcPts val="600"/>
              </a:spcBef>
              <a:spcAft>
                <a:spcPct val="0"/>
              </a:spcAft>
              <a:buClrTx/>
              <a:buSzTx/>
              <a:buFont typeface="Arial"/>
              <a:buNone/>
              <a:tabLst>
                <a:tab pos="398463" algn="l"/>
              </a:tabLst>
              <a:defRPr sz="2000"/>
            </a:lvl1pPr>
            <a:lvl2pPr algn="l">
              <a:defRPr sz="1600"/>
            </a:lvl2pPr>
            <a:lvl3pPr algn="l">
              <a:defRPr sz="1400"/>
            </a:lvl3pPr>
            <a:lvl4pPr algn="l">
              <a:defRPr sz="1200"/>
            </a:lvl4pPr>
            <a:lvl5pPr>
              <a:defRPr sz="1050"/>
            </a:lvl5pPr>
          </a:lstStyle>
          <a:p>
            <a:pPr marL="0" marR="0" lvl="0" indent="0" algn="l" defTabSz="457200" rtl="0" eaLnBrk="0" fontAlgn="base" latinLnBrk="0" hangingPunct="0">
              <a:lnSpc>
                <a:spcPct val="80000"/>
              </a:lnSpc>
              <a:spcBef>
                <a:spcPts val="600"/>
              </a:spcBef>
              <a:spcAft>
                <a:spcPct val="0"/>
              </a:spcAft>
              <a:buClrTx/>
              <a:buSzTx/>
              <a:buFont typeface="Arial"/>
              <a:buNone/>
              <a:tabLst>
                <a:tab pos="398463" algn="l"/>
              </a:tabLst>
              <a:defRPr/>
            </a:pPr>
            <a:endParaRPr lang="en-US" dirty="0"/>
          </a:p>
        </p:txBody>
      </p:sp>
      <p:sp>
        <p:nvSpPr>
          <p:cNvPr id="12" name="Title 11"/>
          <p:cNvSpPr>
            <a:spLocks noGrp="1"/>
          </p:cNvSpPr>
          <p:nvPr>
            <p:ph type="title"/>
          </p:nvPr>
        </p:nvSpPr>
        <p:spPr>
          <a:xfrm>
            <a:off x="360364" y="986368"/>
            <a:ext cx="5610225" cy="2442633"/>
          </a:xfrm>
        </p:spPr>
        <p:txBody>
          <a:bodyPr/>
          <a:lstStyle>
            <a:lvl1pPr>
              <a:lnSpc>
                <a:spcPct val="70000"/>
              </a:lnSpc>
              <a:defRPr sz="3400"/>
            </a:lvl1pPr>
          </a:lstStyle>
          <a:p>
            <a:r>
              <a:rPr lang="en-US" dirty="0"/>
              <a:t>Click to edit Master title style</a:t>
            </a:r>
          </a:p>
        </p:txBody>
      </p:sp>
      <p:sp>
        <p:nvSpPr>
          <p:cNvPr id="2" name="Footer Placeholder 1"/>
          <p:cNvSpPr>
            <a:spLocks noGrp="1"/>
          </p:cNvSpPr>
          <p:nvPr>
            <p:ph type="ftr" sz="quarter" idx="13"/>
          </p:nvPr>
        </p:nvSpPr>
        <p:spPr>
          <a:xfrm>
            <a:off x="3167064" y="240838"/>
            <a:ext cx="5149353" cy="366183"/>
          </a:xfrm>
          <a:prstGeom prst="rect">
            <a:avLst/>
          </a:prstGeom>
        </p:spPr>
        <p:txBody>
          <a:bodyPr/>
          <a:lstStyle/>
          <a:p>
            <a:endParaRPr lang="en-US" dirty="0">
              <a:solidFill>
                <a:prstClr val="black">
                  <a:tint val="75000"/>
                </a:prstClr>
              </a:solidFill>
            </a:endParaRPr>
          </a:p>
        </p:txBody>
      </p:sp>
      <p:sp>
        <p:nvSpPr>
          <p:cNvPr id="3" name="Slide Number Placeholder 2"/>
          <p:cNvSpPr>
            <a:spLocks noGrp="1"/>
          </p:cNvSpPr>
          <p:nvPr>
            <p:ph type="sldNum" sz="quarter" idx="14"/>
          </p:nvPr>
        </p:nvSpPr>
        <p:spPr>
          <a:xfrm>
            <a:off x="8316416" y="240838"/>
            <a:ext cx="467222" cy="366183"/>
          </a:xfrm>
          <a:prstGeom prst="rect">
            <a:avLst/>
          </a:prstGeom>
        </p:spPr>
        <p:txBody>
          <a:bodyPr/>
          <a:lstStyle/>
          <a:p>
            <a:fld id="{8C2CE6E5-62B9-8B45-853D-2C77D746E8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8636266"/>
      </p:ext>
    </p:extLst>
  </p:cSld>
  <p:clrMapOvr>
    <a:masterClrMapping/>
  </p:clrMapOvr>
  <p:transition spd="slow">
    <p:push/>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3006410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2624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 2 Column">
    <p:spTree>
      <p:nvGrpSpPr>
        <p:cNvPr id="1" name=""/>
        <p:cNvGrpSpPr/>
        <p:nvPr/>
      </p:nvGrpSpPr>
      <p:grpSpPr>
        <a:xfrm>
          <a:off x="0" y="0"/>
          <a:ext cx="0" cy="0"/>
          <a:chOff x="0" y="0"/>
          <a:chExt cx="0" cy="0"/>
        </a:xfrm>
      </p:grpSpPr>
      <p:sp>
        <p:nvSpPr>
          <p:cNvPr id="2" name="Title 1"/>
          <p:cNvSpPr>
            <a:spLocks noGrp="1"/>
          </p:cNvSpPr>
          <p:nvPr>
            <p:ph type="title"/>
          </p:nvPr>
        </p:nvSpPr>
        <p:spPr>
          <a:xfrm>
            <a:off x="523729" y="471718"/>
            <a:ext cx="6573984" cy="1511070"/>
          </a:xfrm>
        </p:spPr>
        <p:txBody>
          <a:bodyPr/>
          <a:lstStyle/>
          <a:p>
            <a:r>
              <a:rPr lang="en-GB" dirty="0"/>
              <a:t>Click to edit Master title style</a:t>
            </a:r>
            <a:endParaRPr lang="en-US" dirty="0"/>
          </a:p>
        </p:txBody>
      </p:sp>
      <p:sp>
        <p:nvSpPr>
          <p:cNvPr id="3" name="Content Placeholder 2"/>
          <p:cNvSpPr>
            <a:spLocks noGrp="1"/>
          </p:cNvSpPr>
          <p:nvPr>
            <p:ph idx="1"/>
          </p:nvPr>
        </p:nvSpPr>
        <p:spPr/>
        <p:txBody>
          <a:bodyPr numCol="2" spcCol="360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p:txBody>
          <a:bodyPr/>
          <a:lstStyle/>
          <a:p>
            <a:fld id="{A239FCAE-018E-4F46-8E89-97DAEE994706}" type="slidenum">
              <a:rPr lang="en-US" smtClean="0"/>
              <a:pPr/>
              <a:t>‹#›</a:t>
            </a:fld>
            <a:endParaRPr lang="en-US" dirty="0"/>
          </a:p>
        </p:txBody>
      </p:sp>
      <p:sp>
        <p:nvSpPr>
          <p:cNvPr id="9" name="Text Placeholder 9"/>
          <p:cNvSpPr>
            <a:spLocks noGrp="1"/>
          </p:cNvSpPr>
          <p:nvPr>
            <p:ph type="body" sz="quarter" idx="14" hasCustomPrompt="1"/>
          </p:nvPr>
        </p:nvSpPr>
        <p:spPr>
          <a:xfrm>
            <a:off x="1317273" y="6341429"/>
            <a:ext cx="7304441" cy="299760"/>
          </a:xfrm>
        </p:spPr>
        <p:txBody>
          <a:bodyPr anchor="b">
            <a:noAutofit/>
          </a:bodyPr>
          <a:lstStyle>
            <a:lvl1pPr marL="0" indent="0" algn="r">
              <a:lnSpc>
                <a:spcPct val="100000"/>
              </a:lnSpc>
              <a:spcAft>
                <a:spcPts val="0"/>
              </a:spcAft>
              <a:buFont typeface="Arial"/>
              <a:buNone/>
              <a:defRPr sz="800" b="0">
                <a:solidFill>
                  <a:srgbClr val="595959"/>
                </a:solidFill>
              </a:defRPr>
            </a:lvl1pPr>
            <a:lvl2pPr marL="0" indent="0" algn="r">
              <a:lnSpc>
                <a:spcPct val="100000"/>
              </a:lnSpc>
              <a:spcAft>
                <a:spcPts val="0"/>
              </a:spcAft>
              <a:buNone/>
              <a:defRPr sz="800" b="0">
                <a:solidFill>
                  <a:srgbClr val="595959"/>
                </a:solidFill>
              </a:defRPr>
            </a:lvl2pPr>
            <a:lvl3pPr marL="180975" indent="0" algn="r">
              <a:lnSpc>
                <a:spcPct val="100000"/>
              </a:lnSpc>
              <a:spcAft>
                <a:spcPts val="0"/>
              </a:spcAft>
              <a:buNone/>
              <a:defRPr sz="800" b="0">
                <a:solidFill>
                  <a:srgbClr val="595959"/>
                </a:solidFill>
              </a:defRPr>
            </a:lvl3pPr>
            <a:lvl4pPr marL="357187" indent="0" algn="r">
              <a:lnSpc>
                <a:spcPct val="100000"/>
              </a:lnSpc>
              <a:spcAft>
                <a:spcPts val="0"/>
              </a:spcAft>
              <a:buNone/>
              <a:defRPr sz="800" b="0">
                <a:solidFill>
                  <a:srgbClr val="595959"/>
                </a:solidFill>
              </a:defRPr>
            </a:lvl4pPr>
            <a:lvl5pPr marL="0" indent="0" algn="r">
              <a:lnSpc>
                <a:spcPct val="100000"/>
              </a:lnSpc>
              <a:spcAft>
                <a:spcPts val="0"/>
              </a:spcAft>
              <a:buFont typeface="Arial"/>
              <a:buNone/>
              <a:defRPr sz="800" b="0">
                <a:solidFill>
                  <a:srgbClr val="595959"/>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2255978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5189464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9187170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1912351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4459906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5655785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9386926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0462428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7739799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7614325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3" name="Picture 2"/>
          <p:cNvPicPr>
            <a:picLocks noChangeAspect="1"/>
          </p:cNvPicPr>
          <p:nvPr userDrawn="1"/>
        </p:nvPicPr>
        <p:blipFill>
          <a:blip r:embed="rId3"/>
          <a:stretch>
            <a:fillRect/>
          </a:stretch>
        </p:blipFill>
        <p:spPr>
          <a:xfrm>
            <a:off x="230578" y="6131257"/>
            <a:ext cx="509159" cy="524245"/>
          </a:xfrm>
          <a:prstGeom prst="rect">
            <a:avLst/>
          </a:prstGeom>
        </p:spPr>
      </p:pic>
    </p:spTree>
    <p:extLst>
      <p:ext uri="{BB962C8B-B14F-4D97-AF65-F5344CB8AC3E}">
        <p14:creationId xmlns:p14="http://schemas.microsoft.com/office/powerpoint/2010/main" val="2190666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ndard 1 Column">
    <p:spTree>
      <p:nvGrpSpPr>
        <p:cNvPr id="1" name=""/>
        <p:cNvGrpSpPr/>
        <p:nvPr/>
      </p:nvGrpSpPr>
      <p:grpSpPr>
        <a:xfrm>
          <a:off x="0" y="0"/>
          <a:ext cx="0" cy="0"/>
          <a:chOff x="0" y="0"/>
          <a:chExt cx="0" cy="0"/>
        </a:xfrm>
      </p:grpSpPr>
      <p:sp>
        <p:nvSpPr>
          <p:cNvPr id="2" name="Title 1"/>
          <p:cNvSpPr>
            <a:spLocks noGrp="1"/>
          </p:cNvSpPr>
          <p:nvPr>
            <p:ph type="title"/>
          </p:nvPr>
        </p:nvSpPr>
        <p:spPr>
          <a:xfrm>
            <a:off x="523729" y="471718"/>
            <a:ext cx="6573984" cy="1511070"/>
          </a:xfrm>
        </p:spPr>
        <p:txBody>
          <a:bodyPr/>
          <a:lstStyle/>
          <a:p>
            <a:r>
              <a:rPr lang="en-GB" dirty="0"/>
              <a:t>Click to edit Master title style</a:t>
            </a:r>
            <a:endParaRPr lang="en-US" dirty="0"/>
          </a:p>
        </p:txBody>
      </p:sp>
      <p:sp>
        <p:nvSpPr>
          <p:cNvPr id="3" name="Content Placeholder 2"/>
          <p:cNvSpPr>
            <a:spLocks noGrp="1"/>
          </p:cNvSpPr>
          <p:nvPr>
            <p:ph idx="1"/>
          </p:nvPr>
        </p:nvSpPr>
        <p:spPr/>
        <p:txBody>
          <a:bodyPr numCol="1" spcCol="360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p:txBody>
          <a:bodyPr/>
          <a:lstStyle/>
          <a:p>
            <a:fld id="{A239FCAE-018E-4F46-8E89-97DAEE994706}" type="slidenum">
              <a:rPr lang="en-US" smtClean="0"/>
              <a:pPr/>
              <a:t>‹#›</a:t>
            </a:fld>
            <a:endParaRPr lang="en-US" dirty="0"/>
          </a:p>
        </p:txBody>
      </p:sp>
      <p:sp>
        <p:nvSpPr>
          <p:cNvPr id="7" name="Text Placeholder 9"/>
          <p:cNvSpPr>
            <a:spLocks noGrp="1"/>
          </p:cNvSpPr>
          <p:nvPr>
            <p:ph type="body" sz="quarter" idx="14" hasCustomPrompt="1"/>
          </p:nvPr>
        </p:nvSpPr>
        <p:spPr>
          <a:xfrm>
            <a:off x="1317273"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4982510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85383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A239FCAE-018E-4F46-8E89-97DAEE994706}"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9"/>
          <p:cNvSpPr>
            <a:spLocks noGrp="1"/>
          </p:cNvSpPr>
          <p:nvPr>
            <p:ph type="body" sz="quarter" idx="14" hasCustomPrompt="1"/>
          </p:nvPr>
        </p:nvSpPr>
        <p:spPr>
          <a:xfrm>
            <a:off x="1317272"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4119217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01877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Main &amp; Sub Heading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34963" y="0"/>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0" name="Text Placeholder 18"/>
          <p:cNvSpPr>
            <a:spLocks noGrp="1"/>
          </p:cNvSpPr>
          <p:nvPr>
            <p:ph type="body" sz="quarter" idx="11"/>
          </p:nvPr>
        </p:nvSpPr>
        <p:spPr>
          <a:xfrm>
            <a:off x="334963" y="764285"/>
            <a:ext cx="8566151"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148288703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Title and Text 3">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360364" y="3429000"/>
            <a:ext cx="8423275" cy="2929467"/>
          </a:xfrm>
        </p:spPr>
        <p:txBody>
          <a:bodyPr numCol="1" spcCol="274320" anchor="t"/>
          <a:lstStyle>
            <a:lvl1pPr marL="0" marR="0" indent="0" algn="l" defTabSz="457200" rtl="0" eaLnBrk="0" fontAlgn="base" latinLnBrk="0" hangingPunct="0">
              <a:lnSpc>
                <a:spcPct val="80000"/>
              </a:lnSpc>
              <a:spcBef>
                <a:spcPts val="600"/>
              </a:spcBef>
              <a:spcAft>
                <a:spcPct val="0"/>
              </a:spcAft>
              <a:buClrTx/>
              <a:buSzTx/>
              <a:buFont typeface="Arial"/>
              <a:buNone/>
              <a:tabLst>
                <a:tab pos="398463" algn="l"/>
              </a:tabLst>
              <a:defRPr sz="2000"/>
            </a:lvl1pPr>
            <a:lvl2pPr algn="l">
              <a:defRPr sz="1600"/>
            </a:lvl2pPr>
            <a:lvl3pPr algn="l">
              <a:defRPr sz="1400"/>
            </a:lvl3pPr>
            <a:lvl4pPr algn="l">
              <a:defRPr sz="1200"/>
            </a:lvl4pPr>
            <a:lvl5pPr>
              <a:defRPr sz="1050"/>
            </a:lvl5pPr>
          </a:lstStyle>
          <a:p>
            <a:pPr marL="0" marR="0" lvl="0" indent="0" algn="l" defTabSz="457200" rtl="0" eaLnBrk="0" fontAlgn="base" latinLnBrk="0" hangingPunct="0">
              <a:lnSpc>
                <a:spcPct val="80000"/>
              </a:lnSpc>
              <a:spcBef>
                <a:spcPts val="600"/>
              </a:spcBef>
              <a:spcAft>
                <a:spcPct val="0"/>
              </a:spcAft>
              <a:buClrTx/>
              <a:buSzTx/>
              <a:buFont typeface="Arial"/>
              <a:buNone/>
              <a:tabLst>
                <a:tab pos="398463" algn="l"/>
              </a:tabLst>
              <a:defRPr/>
            </a:pPr>
            <a:endParaRPr lang="en-US" dirty="0"/>
          </a:p>
        </p:txBody>
      </p:sp>
      <p:sp>
        <p:nvSpPr>
          <p:cNvPr id="12" name="Title 11"/>
          <p:cNvSpPr>
            <a:spLocks noGrp="1"/>
          </p:cNvSpPr>
          <p:nvPr>
            <p:ph type="title"/>
          </p:nvPr>
        </p:nvSpPr>
        <p:spPr>
          <a:xfrm>
            <a:off x="360364" y="986368"/>
            <a:ext cx="5610225" cy="2442633"/>
          </a:xfrm>
        </p:spPr>
        <p:txBody>
          <a:bodyPr/>
          <a:lstStyle>
            <a:lvl1pPr>
              <a:lnSpc>
                <a:spcPct val="70000"/>
              </a:lnSpc>
              <a:defRPr sz="3400"/>
            </a:lvl1pPr>
          </a:lstStyle>
          <a:p>
            <a:r>
              <a:rPr lang="en-US" dirty="0"/>
              <a:t>Click to edit Master title style</a:t>
            </a:r>
          </a:p>
        </p:txBody>
      </p:sp>
      <p:sp>
        <p:nvSpPr>
          <p:cNvPr id="2" name="Footer Placeholder 1"/>
          <p:cNvSpPr>
            <a:spLocks noGrp="1"/>
          </p:cNvSpPr>
          <p:nvPr>
            <p:ph type="ftr" sz="quarter" idx="13"/>
          </p:nvPr>
        </p:nvSpPr>
        <p:spPr>
          <a:xfrm>
            <a:off x="3167064" y="240838"/>
            <a:ext cx="5149353" cy="366183"/>
          </a:xfrm>
          <a:prstGeom prst="rect">
            <a:avLst/>
          </a:prstGeom>
        </p:spPr>
        <p:txBody>
          <a:bodyPr/>
          <a:lstStyle/>
          <a:p>
            <a:endParaRPr lang="en-US" dirty="0">
              <a:solidFill>
                <a:prstClr val="black">
                  <a:tint val="75000"/>
                </a:prstClr>
              </a:solidFill>
            </a:endParaRPr>
          </a:p>
        </p:txBody>
      </p:sp>
      <p:sp>
        <p:nvSpPr>
          <p:cNvPr id="3" name="Slide Number Placeholder 2"/>
          <p:cNvSpPr>
            <a:spLocks noGrp="1"/>
          </p:cNvSpPr>
          <p:nvPr>
            <p:ph type="sldNum" sz="quarter" idx="14"/>
          </p:nvPr>
        </p:nvSpPr>
        <p:spPr>
          <a:xfrm>
            <a:off x="8316416" y="240838"/>
            <a:ext cx="467222" cy="366183"/>
          </a:xfrm>
          <a:prstGeom prst="rect">
            <a:avLst/>
          </a:prstGeom>
        </p:spPr>
        <p:txBody>
          <a:bodyPr/>
          <a:lstStyle/>
          <a:p>
            <a:fld id="{8C2CE6E5-62B9-8B45-853D-2C77D746E8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6927645"/>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2" name="Title 1"/>
          <p:cNvSpPr>
            <a:spLocks noGrp="1"/>
          </p:cNvSpPr>
          <p:nvPr>
            <p:ph type="title"/>
          </p:nvPr>
        </p:nvSpPr>
        <p:spPr>
          <a:xfrm>
            <a:off x="523729" y="471718"/>
            <a:ext cx="6573847" cy="151107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523729" y="2201333"/>
            <a:ext cx="4265317" cy="3924830"/>
          </a:xfrm>
        </p:spPr>
        <p:txBody>
          <a:bodyPr numCol="1" spcCol="360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p:txBody>
          <a:bodyPr/>
          <a:lstStyle/>
          <a:p>
            <a:fld id="{A239FCAE-018E-4F46-8E89-97DAEE994706}" type="slidenum">
              <a:rPr lang="en-US" smtClean="0"/>
              <a:pPr/>
              <a:t>‹#›</a:t>
            </a:fld>
            <a:endParaRPr lang="en-US" dirty="0"/>
          </a:p>
        </p:txBody>
      </p:sp>
      <p:sp>
        <p:nvSpPr>
          <p:cNvPr id="11" name="Picture Placeholder 10"/>
          <p:cNvSpPr>
            <a:spLocks noGrp="1"/>
          </p:cNvSpPr>
          <p:nvPr>
            <p:ph type="pic" sz="quarter" idx="13"/>
          </p:nvPr>
        </p:nvSpPr>
        <p:spPr>
          <a:xfrm>
            <a:off x="5254627" y="2201333"/>
            <a:ext cx="3367087" cy="3352800"/>
          </a:xfrm>
          <a:prstGeom prst="snip2DiagRect">
            <a:avLst>
              <a:gd name="adj1" fmla="val 0"/>
              <a:gd name="adj2" fmla="val 13905"/>
            </a:avLst>
          </a:prstGeom>
        </p:spPr>
        <p:txBody>
          <a:bodyPr/>
          <a:lstStyle/>
          <a:p>
            <a:endParaRPr lang="en-US" dirty="0"/>
          </a:p>
        </p:txBody>
      </p:sp>
      <p:sp>
        <p:nvSpPr>
          <p:cNvPr id="12" name="Text Placeholder 9"/>
          <p:cNvSpPr>
            <a:spLocks noGrp="1"/>
          </p:cNvSpPr>
          <p:nvPr>
            <p:ph type="body" sz="quarter" idx="14" hasCustomPrompt="1"/>
          </p:nvPr>
        </p:nvSpPr>
        <p:spPr>
          <a:xfrm>
            <a:off x="1317273"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87998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3729" y="471718"/>
            <a:ext cx="6573847" cy="151107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523729" y="2201333"/>
            <a:ext cx="2923265" cy="3924830"/>
          </a:xfrm>
        </p:spPr>
        <p:txBody>
          <a:bodyPr numCol="1" spcCol="360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hart Placeholder 7"/>
          <p:cNvSpPr>
            <a:spLocks noGrp="1"/>
          </p:cNvSpPr>
          <p:nvPr>
            <p:ph type="chart" sz="quarter" idx="13"/>
          </p:nvPr>
        </p:nvSpPr>
        <p:spPr>
          <a:xfrm>
            <a:off x="3690939" y="2201334"/>
            <a:ext cx="4930775" cy="3924830"/>
          </a:xfrm>
        </p:spPr>
        <p:txBody>
          <a:bodyPr tIns="93600">
            <a:normAutofit/>
          </a:bodyPr>
          <a:lstStyle>
            <a:lvl1pPr algn="ctr">
              <a:defRPr sz="1200"/>
            </a:lvl1pPr>
          </a:lstStyle>
          <a:p>
            <a:endParaRPr lang="en-US" dirty="0"/>
          </a:p>
        </p:txBody>
      </p:sp>
      <p:sp>
        <p:nvSpPr>
          <p:cNvPr id="10" name="Text Placeholder 9"/>
          <p:cNvSpPr>
            <a:spLocks noGrp="1"/>
          </p:cNvSpPr>
          <p:nvPr>
            <p:ph type="body" sz="quarter" idx="14" hasCustomPrompt="1"/>
          </p:nvPr>
        </p:nvSpPr>
        <p:spPr>
          <a:xfrm>
            <a:off x="1317273"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Slide Number Placeholder 13"/>
          <p:cNvSpPr>
            <a:spLocks noGrp="1"/>
          </p:cNvSpPr>
          <p:nvPr>
            <p:ph type="sldNum" sz="quarter" idx="17"/>
          </p:nvPr>
        </p:nvSpPr>
        <p:spPr/>
        <p:txBody>
          <a:bodyPr/>
          <a:lstStyle/>
          <a:p>
            <a:fld id="{A239FCAE-018E-4F46-8E89-97DAEE994706}" type="slidenum">
              <a:rPr lang="en-US" smtClean="0"/>
              <a:pPr/>
              <a:t>‹#›</a:t>
            </a:fld>
            <a:endParaRPr lang="en-US" dirty="0"/>
          </a:p>
        </p:txBody>
      </p:sp>
    </p:spTree>
    <p:extLst>
      <p:ext uri="{BB962C8B-B14F-4D97-AF65-F5344CB8AC3E}">
        <p14:creationId xmlns:p14="http://schemas.microsoft.com/office/powerpoint/2010/main" val="8756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A239FCAE-018E-4F46-8E89-97DAEE994706}" type="slidenum">
              <a:rPr lang="en-US" smtClean="0"/>
              <a:pPr/>
              <a:t>‹#›</a:t>
            </a:fld>
            <a:endParaRPr lang="en-US" dirty="0"/>
          </a:p>
        </p:txBody>
      </p:sp>
      <p:sp>
        <p:nvSpPr>
          <p:cNvPr id="6" name="Text Placeholder 9"/>
          <p:cNvSpPr>
            <a:spLocks noGrp="1"/>
          </p:cNvSpPr>
          <p:nvPr>
            <p:ph type="body" sz="quarter" idx="14" hasCustomPrompt="1"/>
          </p:nvPr>
        </p:nvSpPr>
        <p:spPr>
          <a:xfrm>
            <a:off x="1317273"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3906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10" name="Picture 9" descr="cover_background-0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22287" y="350763"/>
            <a:ext cx="8105775" cy="2286000"/>
          </a:xfrm>
        </p:spPr>
        <p:txBody>
          <a:bodyPr anchor="b"/>
          <a:lstStyle>
            <a:lvl1pPr>
              <a:defRPr sz="4000">
                <a:solidFill>
                  <a:schemeClr val="bg2"/>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522289" y="2636765"/>
            <a:ext cx="8105775" cy="792237"/>
          </a:xfrm>
        </p:spPr>
        <p:txBody>
          <a:bodyPr>
            <a:noAutofit/>
          </a:bodyPr>
          <a:lstStyle>
            <a:lvl1pPr marL="0" indent="0" algn="l">
              <a:lnSpc>
                <a:spcPct val="90000"/>
              </a:lnSpc>
              <a:buNone/>
              <a:defRPr sz="4000" b="1"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9" name="Picture 8" descr="logo-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144" y="5075045"/>
            <a:ext cx="1359622" cy="1359622"/>
          </a:xfrm>
          <a:prstGeom prst="rect">
            <a:avLst/>
          </a:prstGeom>
        </p:spPr>
      </p:pic>
    </p:spTree>
    <p:extLst>
      <p:ext uri="{BB962C8B-B14F-4D97-AF65-F5344CB8AC3E}">
        <p14:creationId xmlns:p14="http://schemas.microsoft.com/office/powerpoint/2010/main" val="1392642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12" name="Picture 11" descr="Photo_mask-0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341676"/>
            <a:ext cx="4504613" cy="4516325"/>
          </a:xfrm>
          <a:prstGeom prst="rect">
            <a:avLst/>
          </a:prstGeom>
        </p:spPr>
      </p:pic>
      <p:sp>
        <p:nvSpPr>
          <p:cNvPr id="2" name="Title 1"/>
          <p:cNvSpPr>
            <a:spLocks noGrp="1"/>
          </p:cNvSpPr>
          <p:nvPr>
            <p:ph type="ctrTitle"/>
          </p:nvPr>
        </p:nvSpPr>
        <p:spPr>
          <a:xfrm>
            <a:off x="522287" y="350763"/>
            <a:ext cx="8105775" cy="2286000"/>
          </a:xfrm>
        </p:spPr>
        <p:txBody>
          <a:bodyPr anchor="b"/>
          <a:lstStyle>
            <a:lvl1pPr>
              <a:defRPr sz="4000">
                <a:solidFill>
                  <a:schemeClr val="tx2"/>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522289" y="2636765"/>
            <a:ext cx="8105775" cy="792237"/>
          </a:xfrm>
        </p:spPr>
        <p:txBody>
          <a:bodyPr>
            <a:noAutofit/>
          </a:bodyPr>
          <a:lstStyle>
            <a:lvl1pPr marL="0" indent="0" algn="l">
              <a:lnSpc>
                <a:spcPct val="90000"/>
              </a:lnSpc>
              <a:buNone/>
              <a:defRPr sz="4000" b="1" cap="all">
                <a:solidFill>
                  <a:srgbClr val="C1C2E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9" name="Picture 8" descr="logo-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144" y="5075045"/>
            <a:ext cx="1359622" cy="1359622"/>
          </a:xfrm>
          <a:prstGeom prst="rect">
            <a:avLst/>
          </a:prstGeom>
        </p:spPr>
      </p:pic>
      <p:pic>
        <p:nvPicPr>
          <p:cNvPr id="11" name="Picture 10" descr="logo_slide-0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41740" b="32289"/>
          <a:stretch/>
        </p:blipFill>
        <p:spPr>
          <a:xfrm>
            <a:off x="3816684" y="2"/>
            <a:ext cx="5327316" cy="4643661"/>
          </a:xfrm>
          <a:prstGeom prst="rect">
            <a:avLst/>
          </a:prstGeom>
        </p:spPr>
      </p:pic>
    </p:spTree>
    <p:extLst>
      <p:ext uri="{BB962C8B-B14F-4D97-AF65-F5344CB8AC3E}">
        <p14:creationId xmlns:p14="http://schemas.microsoft.com/office/powerpoint/2010/main" val="132477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86BBE-3CB8-4290-A1AD-2E9C370300D4}" type="datetimeFigureOut">
              <a:rPr lang="en-GB" smtClean="0"/>
              <a:t>09/12/2016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DAEFF1-6F99-4DFC-8A6F-01FEF2BA49FA}" type="slidenum">
              <a:rPr lang="en-GB" smtClean="0"/>
              <a:t>‹#›</a:t>
            </a:fld>
            <a:endParaRPr lang="en-GB" dirty="0"/>
          </a:p>
        </p:txBody>
      </p:sp>
    </p:spTree>
    <p:extLst>
      <p:ext uri="{BB962C8B-B14F-4D97-AF65-F5344CB8AC3E}">
        <p14:creationId xmlns:p14="http://schemas.microsoft.com/office/powerpoint/2010/main" val="4024328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descr="Photo_mask-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logo-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144" y="5075045"/>
            <a:ext cx="1359622" cy="1359622"/>
          </a:xfrm>
          <a:prstGeom prst="rect">
            <a:avLst/>
          </a:prstGeom>
        </p:spPr>
      </p:pic>
    </p:spTree>
    <p:extLst>
      <p:ext uri="{BB962C8B-B14F-4D97-AF65-F5344CB8AC3E}">
        <p14:creationId xmlns:p14="http://schemas.microsoft.com/office/powerpoint/2010/main" val="2794474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7" name="Picture 6" descr="red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22287" y="350763"/>
            <a:ext cx="8105775" cy="2286000"/>
          </a:xfrm>
        </p:spPr>
        <p:txBody>
          <a:bodyPr anchor="b"/>
          <a:lstStyle>
            <a:lvl1pPr>
              <a:defRPr sz="4000">
                <a:solidFill>
                  <a:schemeClr val="bg2"/>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522289" y="2636765"/>
            <a:ext cx="8105775" cy="792237"/>
          </a:xfrm>
        </p:spPr>
        <p:txBody>
          <a:bodyPr>
            <a:noAutofit/>
          </a:bodyPr>
          <a:lstStyle>
            <a:lvl1pPr marL="0" indent="0" algn="l">
              <a:lnSpc>
                <a:spcPct val="90000"/>
              </a:lnSpc>
              <a:buNone/>
              <a:defRPr sz="4000" b="1" cap="all">
                <a:solidFill>
                  <a:srgbClr val="FCC7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8" name="Picture 7" descr="logo-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2897" y="457808"/>
            <a:ext cx="1091220" cy="1091220"/>
          </a:xfrm>
          <a:prstGeom prst="rect">
            <a:avLst/>
          </a:prstGeom>
        </p:spPr>
      </p:pic>
    </p:spTree>
    <p:extLst>
      <p:ext uri="{BB962C8B-B14F-4D97-AF65-F5344CB8AC3E}">
        <p14:creationId xmlns:p14="http://schemas.microsoft.com/office/powerpoint/2010/main" val="1025607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22287" y="350763"/>
            <a:ext cx="8105775" cy="2286000"/>
          </a:xfrm>
        </p:spPr>
        <p:txBody>
          <a:bodyPr anchor="b"/>
          <a:lstStyle>
            <a:lvl1pPr>
              <a:defRPr sz="4000">
                <a:solidFill>
                  <a:schemeClr val="bg2"/>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522289" y="2636765"/>
            <a:ext cx="8105775" cy="792237"/>
          </a:xfrm>
        </p:spPr>
        <p:txBody>
          <a:bodyPr>
            <a:noAutofit/>
          </a:bodyPr>
          <a:lstStyle>
            <a:lvl1pPr marL="0" indent="0" algn="l">
              <a:lnSpc>
                <a:spcPct val="90000"/>
              </a:lnSpc>
              <a:buNone/>
              <a:defRPr sz="4000" b="1" cap="all">
                <a:solidFill>
                  <a:schemeClr val="tx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6" name="Picture 5" descr="logo-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2897" y="457808"/>
            <a:ext cx="1091220" cy="1091220"/>
          </a:xfrm>
          <a:prstGeom prst="rect">
            <a:avLst/>
          </a:prstGeom>
        </p:spPr>
      </p:pic>
    </p:spTree>
    <p:extLst>
      <p:ext uri="{BB962C8B-B14F-4D97-AF65-F5344CB8AC3E}">
        <p14:creationId xmlns:p14="http://schemas.microsoft.com/office/powerpoint/2010/main" val="1775087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22287" y="350763"/>
            <a:ext cx="8105775" cy="2286000"/>
          </a:xfrm>
        </p:spPr>
        <p:txBody>
          <a:bodyPr anchor="b"/>
          <a:lstStyle>
            <a:lvl1pPr>
              <a:defRPr sz="4000">
                <a:solidFill>
                  <a:schemeClr val="bg2"/>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522289" y="2636765"/>
            <a:ext cx="8105775" cy="792237"/>
          </a:xfrm>
        </p:spPr>
        <p:txBody>
          <a:bodyPr>
            <a:noAutofit/>
          </a:bodyPr>
          <a:lstStyle>
            <a:lvl1pPr marL="0" indent="0" algn="l">
              <a:lnSpc>
                <a:spcPct val="90000"/>
              </a:lnSpc>
              <a:buNone/>
              <a:defRPr sz="4000" b="1" cap="all">
                <a:solidFill>
                  <a:schemeClr val="accent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6" name="Picture 5" descr="logo-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2897" y="457808"/>
            <a:ext cx="1091220" cy="1091220"/>
          </a:xfrm>
          <a:prstGeom prst="rect">
            <a:avLst/>
          </a:prstGeom>
        </p:spPr>
      </p:pic>
    </p:spTree>
    <p:extLst>
      <p:ext uri="{BB962C8B-B14F-4D97-AF65-F5344CB8AC3E}">
        <p14:creationId xmlns:p14="http://schemas.microsoft.com/office/powerpoint/2010/main" val="1083758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22287" y="350763"/>
            <a:ext cx="8105775" cy="2286000"/>
          </a:xfrm>
        </p:spPr>
        <p:txBody>
          <a:bodyPr anchor="b"/>
          <a:lstStyle>
            <a:lvl1pPr>
              <a:defRPr sz="4000">
                <a:solidFill>
                  <a:schemeClr val="bg2"/>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522289" y="2636765"/>
            <a:ext cx="8105775" cy="792237"/>
          </a:xfrm>
        </p:spPr>
        <p:txBody>
          <a:bodyPr>
            <a:noAutofit/>
          </a:bodyPr>
          <a:lstStyle>
            <a:lvl1pPr marL="0" indent="0" algn="l">
              <a:lnSpc>
                <a:spcPct val="90000"/>
              </a:lnSpc>
              <a:buNone/>
              <a:defRPr sz="4000" b="1" cap="all">
                <a:solidFill>
                  <a:srgbClr val="CBDE9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6" name="Picture 5" descr="logo-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2897" y="457808"/>
            <a:ext cx="1091220" cy="1091220"/>
          </a:xfrm>
          <a:prstGeom prst="rect">
            <a:avLst/>
          </a:prstGeom>
        </p:spPr>
      </p:pic>
    </p:spTree>
    <p:extLst>
      <p:ext uri="{BB962C8B-B14F-4D97-AF65-F5344CB8AC3E}">
        <p14:creationId xmlns:p14="http://schemas.microsoft.com/office/powerpoint/2010/main" val="3399949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ntro 2 Column">
    <p:spTree>
      <p:nvGrpSpPr>
        <p:cNvPr id="1" name=""/>
        <p:cNvGrpSpPr/>
        <p:nvPr/>
      </p:nvGrpSpPr>
      <p:grpSpPr>
        <a:xfrm>
          <a:off x="0" y="0"/>
          <a:ext cx="0" cy="0"/>
          <a:chOff x="0" y="0"/>
          <a:chExt cx="0" cy="0"/>
        </a:xfrm>
      </p:grpSpPr>
      <p:pic>
        <p:nvPicPr>
          <p:cNvPr id="7" name="Picture 6" descr="logo_slide-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23730" y="471718"/>
            <a:ext cx="5608558" cy="1511070"/>
          </a:xfrm>
        </p:spPr>
        <p:txBody>
          <a:bodyPr/>
          <a:lstStyle/>
          <a:p>
            <a:r>
              <a:rPr lang="en-GB" dirty="0"/>
              <a:t>Click to edit Master title style</a:t>
            </a:r>
            <a:endParaRPr lang="en-US" dirty="0"/>
          </a:p>
        </p:txBody>
      </p:sp>
      <p:sp>
        <p:nvSpPr>
          <p:cNvPr id="3" name="Content Placeholder 2"/>
          <p:cNvSpPr>
            <a:spLocks noGrp="1"/>
          </p:cNvSpPr>
          <p:nvPr>
            <p:ph idx="1"/>
          </p:nvPr>
        </p:nvSpPr>
        <p:spPr/>
        <p:txBody>
          <a:bodyPr numCol="2" spcCol="360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p:txBody>
          <a:bodyPr/>
          <a:lstStyle/>
          <a:p>
            <a:fld id="{A239FCAE-018E-4F46-8E89-97DAEE994706}" type="slidenum">
              <a:rPr lang="en-US" smtClean="0"/>
              <a:pPr/>
              <a:t>‹#›</a:t>
            </a:fld>
            <a:endParaRPr lang="en-US" dirty="0"/>
          </a:p>
        </p:txBody>
      </p:sp>
      <p:pic>
        <p:nvPicPr>
          <p:cNvPr id="9" name="Picture 8" descr="logo-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2897" y="457808"/>
            <a:ext cx="1091220" cy="1091220"/>
          </a:xfrm>
          <a:prstGeom prst="rect">
            <a:avLst/>
          </a:prstGeom>
        </p:spPr>
      </p:pic>
      <p:sp>
        <p:nvSpPr>
          <p:cNvPr id="10" name="Text Placeholder 9"/>
          <p:cNvSpPr>
            <a:spLocks noGrp="1"/>
          </p:cNvSpPr>
          <p:nvPr>
            <p:ph type="body" sz="quarter" idx="14" hasCustomPrompt="1"/>
          </p:nvPr>
        </p:nvSpPr>
        <p:spPr>
          <a:xfrm>
            <a:off x="1317273"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0181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ullets">
    <p:spTree>
      <p:nvGrpSpPr>
        <p:cNvPr id="1" name=""/>
        <p:cNvGrpSpPr/>
        <p:nvPr/>
      </p:nvGrpSpPr>
      <p:grpSpPr>
        <a:xfrm>
          <a:off x="0" y="0"/>
          <a:ext cx="0" cy="0"/>
          <a:chOff x="0" y="0"/>
          <a:chExt cx="0" cy="0"/>
        </a:xfrm>
      </p:grpSpPr>
      <p:pic>
        <p:nvPicPr>
          <p:cNvPr id="7" name="Picture 6" descr="logo_slide-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23730" y="471718"/>
            <a:ext cx="5608558" cy="151107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523729" y="2201333"/>
            <a:ext cx="7499497" cy="3924830"/>
          </a:xfrm>
        </p:spPr>
        <p:txBody>
          <a:bodyPr numCol="1" spcCol="360000"/>
          <a:lstStyle>
            <a:lvl1pPr marL="357188" indent="-357188">
              <a:spcAft>
                <a:spcPts val="1400"/>
              </a:spcAft>
              <a:buSzPct val="100000"/>
              <a:buFontTx/>
              <a:buBlip>
                <a:blip r:embed="rId3"/>
              </a:buBlip>
              <a:defRPr sz="2000"/>
            </a:lvl1pPr>
            <a:lvl2pPr marL="628650" indent="-628650">
              <a:spcAft>
                <a:spcPts val="2400"/>
              </a:spcAft>
              <a:buClr>
                <a:schemeClr val="accent1"/>
              </a:buClr>
              <a:buSzPct val="200000"/>
              <a:buFont typeface="+mj-lt"/>
              <a:buAutoNum type="arabicPeriod"/>
              <a:defRPr sz="1500"/>
            </a:lvl2pPr>
            <a:lvl3pPr marL="0" indent="0">
              <a:spcAft>
                <a:spcPts val="1400"/>
              </a:spcAft>
              <a:buNone/>
              <a:defRPr sz="2000"/>
            </a:lvl3pPr>
            <a:lvl4pPr marL="0" indent="0">
              <a:spcAft>
                <a:spcPts val="1400"/>
              </a:spcAft>
              <a:buNone/>
              <a:defRPr sz="2000"/>
            </a:lvl4pPr>
            <a:lvl5pPr>
              <a:spcAft>
                <a:spcPts val="1400"/>
              </a:spcAft>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p:txBody>
          <a:bodyPr/>
          <a:lstStyle/>
          <a:p>
            <a:fld id="{A239FCAE-018E-4F46-8E89-97DAEE994706}" type="slidenum">
              <a:rPr lang="en-US" smtClean="0"/>
              <a:pPr/>
              <a:t>‹#›</a:t>
            </a:fld>
            <a:endParaRPr lang="en-US" dirty="0"/>
          </a:p>
        </p:txBody>
      </p:sp>
      <p:pic>
        <p:nvPicPr>
          <p:cNvPr id="9" name="Picture 8" descr="logo-01.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32897" y="457808"/>
            <a:ext cx="1091220" cy="1091220"/>
          </a:xfrm>
          <a:prstGeom prst="rect">
            <a:avLst/>
          </a:prstGeom>
        </p:spPr>
      </p:pic>
      <p:sp>
        <p:nvSpPr>
          <p:cNvPr id="10" name="Text Placeholder 9"/>
          <p:cNvSpPr>
            <a:spLocks noGrp="1"/>
          </p:cNvSpPr>
          <p:nvPr>
            <p:ph type="body" sz="quarter" idx="14" hasCustomPrompt="1"/>
          </p:nvPr>
        </p:nvSpPr>
        <p:spPr>
          <a:xfrm>
            <a:off x="1317273"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267848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hoto Purpl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2"/>
            <a:ext cx="9143391" cy="6857543"/>
          </a:xfrm>
          <a:prstGeom prst="rect">
            <a:avLst/>
          </a:prstGeom>
        </p:spPr>
      </p:pic>
    </p:spTree>
    <p:extLst>
      <p:ext uri="{BB962C8B-B14F-4D97-AF65-F5344CB8AC3E}">
        <p14:creationId xmlns:p14="http://schemas.microsoft.com/office/powerpoint/2010/main" val="3512368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hoto Green">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2"/>
            <a:ext cx="9143391" cy="6857543"/>
          </a:xfrm>
          <a:prstGeom prst="rect">
            <a:avLst/>
          </a:prstGeom>
        </p:spPr>
      </p:pic>
    </p:spTree>
    <p:extLst>
      <p:ext uri="{BB962C8B-B14F-4D97-AF65-F5344CB8AC3E}">
        <p14:creationId xmlns:p14="http://schemas.microsoft.com/office/powerpoint/2010/main" val="1029518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hoto Re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descr="r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2"/>
            <a:ext cx="9143391" cy="6857543"/>
          </a:xfrm>
          <a:prstGeom prst="rect">
            <a:avLst/>
          </a:prstGeom>
        </p:spPr>
      </p:pic>
    </p:spTree>
    <p:extLst>
      <p:ext uri="{BB962C8B-B14F-4D97-AF65-F5344CB8AC3E}">
        <p14:creationId xmlns:p14="http://schemas.microsoft.com/office/powerpoint/2010/main" val="3803231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386BBE-3CB8-4290-A1AD-2E9C370300D4}" type="datetimeFigureOut">
              <a:rPr lang="en-GB" smtClean="0"/>
              <a:t>09/12/2016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DAEFF1-6F99-4DFC-8A6F-01FEF2BA49FA}" type="slidenum">
              <a:rPr lang="en-GB" smtClean="0"/>
              <a:t>‹#›</a:t>
            </a:fld>
            <a:endParaRPr lang="en-GB" dirty="0"/>
          </a:p>
        </p:txBody>
      </p:sp>
    </p:spTree>
    <p:extLst>
      <p:ext uri="{BB962C8B-B14F-4D97-AF65-F5344CB8AC3E}">
        <p14:creationId xmlns:p14="http://schemas.microsoft.com/office/powerpoint/2010/main" val="4212424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hoto Blu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2"/>
            <a:ext cx="9143391" cy="6857543"/>
          </a:xfrm>
          <a:prstGeom prst="rect">
            <a:avLst/>
          </a:prstGeom>
        </p:spPr>
      </p:pic>
    </p:spTree>
    <p:extLst>
      <p:ext uri="{BB962C8B-B14F-4D97-AF65-F5344CB8AC3E}">
        <p14:creationId xmlns:p14="http://schemas.microsoft.com/office/powerpoint/2010/main" val="1395065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pic>
        <p:nvPicPr>
          <p:cNvPr id="10" name="Picture 9" descr="cover_background-0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 Placeholder 11"/>
          <p:cNvSpPr>
            <a:spLocks noGrp="1"/>
          </p:cNvSpPr>
          <p:nvPr>
            <p:ph type="body" sz="quarter" idx="10"/>
          </p:nvPr>
        </p:nvSpPr>
        <p:spPr>
          <a:xfrm>
            <a:off x="1943100" y="5397500"/>
            <a:ext cx="5262562" cy="1149350"/>
          </a:xfrm>
        </p:spPr>
        <p:txBody>
          <a:bodyPr/>
          <a:lstStyle>
            <a:lvl1pPr algn="ctr">
              <a:defRPr>
                <a:solidFill>
                  <a:srgbClr val="FFFFFF"/>
                </a:solidFill>
              </a:defRPr>
            </a:lvl1pPr>
            <a:lvl2pPr marL="0" indent="0" algn="ctr">
              <a:buNone/>
              <a:defRPr>
                <a:solidFill>
                  <a:srgbClr val="FFFFFF"/>
                </a:solidFill>
              </a:defRPr>
            </a:lvl2pPr>
            <a:lvl3pPr marL="0" indent="0" algn="ctr">
              <a:buNone/>
              <a:defRPr>
                <a:solidFill>
                  <a:srgbClr val="FFFFFF"/>
                </a:solidFill>
              </a:defRPr>
            </a:lvl3pPr>
            <a:lvl4pPr marL="0" indent="0" algn="ctr">
              <a:buNone/>
              <a:defRPr sz="1400">
                <a:solidFill>
                  <a:srgbClr val="FFFFFF"/>
                </a:solidFill>
              </a:defRPr>
            </a:lvl4pPr>
            <a:lvl5pPr algn="ctr">
              <a:defRPr sz="1400" b="0">
                <a:solidFill>
                  <a:srgbClr val="FFFFF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3" name="Picture 12" descr="logo_huge-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61584" y="1866857"/>
            <a:ext cx="3034417" cy="3147789"/>
          </a:xfrm>
          <a:prstGeom prst="rect">
            <a:avLst/>
          </a:prstGeom>
        </p:spPr>
      </p:pic>
    </p:spTree>
    <p:extLst>
      <p:ext uri="{BB962C8B-B14F-4D97-AF65-F5344CB8AC3E}">
        <p14:creationId xmlns:p14="http://schemas.microsoft.com/office/powerpoint/2010/main" val="39447488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092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in &amp; Sub Heading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34964" y="2"/>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0" name="Text Placeholder 18"/>
          <p:cNvSpPr>
            <a:spLocks noGrp="1"/>
          </p:cNvSpPr>
          <p:nvPr>
            <p:ph type="body" sz="quarter" idx="11"/>
          </p:nvPr>
        </p:nvSpPr>
        <p:spPr>
          <a:xfrm>
            <a:off x="334964" y="764285"/>
            <a:ext cx="8566151"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297367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in &amp; Sub Heading only + background">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34964" y="2"/>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0" name="Text Placeholder 18"/>
          <p:cNvSpPr>
            <a:spLocks noGrp="1"/>
          </p:cNvSpPr>
          <p:nvPr>
            <p:ph type="body" sz="quarter" idx="11"/>
          </p:nvPr>
        </p:nvSpPr>
        <p:spPr>
          <a:xfrm>
            <a:off x="334964" y="764285"/>
            <a:ext cx="8809037"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a:t>Click to edit Master text styles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2717230"/>
            <a:ext cx="9144000" cy="3797364"/>
          </a:xfrm>
          <a:prstGeom prst="rect">
            <a:avLst/>
          </a:prstGeom>
        </p:spPr>
      </p:pic>
    </p:spTree>
    <p:extLst>
      <p:ext uri="{BB962C8B-B14F-4D97-AF65-F5344CB8AC3E}">
        <p14:creationId xmlns:p14="http://schemas.microsoft.com/office/powerpoint/2010/main" val="17676194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in, Sub &amp; Body + background">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34964" y="2"/>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0" name="Text Placeholder 18"/>
          <p:cNvSpPr>
            <a:spLocks noGrp="1"/>
          </p:cNvSpPr>
          <p:nvPr>
            <p:ph type="body" sz="quarter" idx="11"/>
          </p:nvPr>
        </p:nvSpPr>
        <p:spPr>
          <a:xfrm>
            <a:off x="334964" y="764285"/>
            <a:ext cx="8809037"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a:t>Click to edit Master text styles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2717230"/>
            <a:ext cx="9144000" cy="3797364"/>
          </a:xfrm>
          <a:prstGeom prst="rect">
            <a:avLst/>
          </a:prstGeom>
        </p:spPr>
      </p:pic>
      <p:sp>
        <p:nvSpPr>
          <p:cNvPr id="5" name="Text Placeholder 14"/>
          <p:cNvSpPr>
            <a:spLocks noGrp="1"/>
          </p:cNvSpPr>
          <p:nvPr>
            <p:ph type="body" sz="quarter" idx="10"/>
          </p:nvPr>
        </p:nvSpPr>
        <p:spPr>
          <a:xfrm>
            <a:off x="334964" y="1412777"/>
            <a:ext cx="8566150" cy="4801757"/>
          </a:xfrm>
          <a:prstGeom prst="rect">
            <a:avLst/>
          </a:prstGeom>
        </p:spPr>
        <p:txBody>
          <a:bodyPr lIns="77925" tIns="38963" rIns="77925" bIns="38963"/>
          <a:lstStyle>
            <a:lvl1pPr marL="285750" indent="-285750">
              <a:spcBef>
                <a:spcPts val="1200"/>
              </a:spcBef>
              <a:spcAft>
                <a:spcPts val="0"/>
              </a:spcAft>
              <a:buClr>
                <a:schemeClr val="tx2"/>
              </a:buClr>
              <a:buFont typeface="Arial" panose="020B0604020202020204" pitchFamily="34" charset="0"/>
              <a:buChar char="•"/>
              <a:defRPr>
                <a:solidFill>
                  <a:srgbClr val="000000"/>
                </a:solidFill>
                <a:latin typeface="+mn-lt"/>
              </a:defRPr>
            </a:lvl1pPr>
            <a:lvl2pPr marL="535736" indent="-227282">
              <a:spcBef>
                <a:spcPts val="300"/>
              </a:spcBef>
              <a:buClr>
                <a:schemeClr val="accent1"/>
              </a:buClr>
              <a:buFont typeface="Arial" panose="020B0604020202020204" pitchFamily="34" charset="0"/>
              <a:buChar char="−"/>
              <a:defRPr>
                <a:solidFill>
                  <a:srgbClr val="000000"/>
                </a:solidFill>
                <a:latin typeface="+mn-lt"/>
              </a:defRPr>
            </a:lvl2pPr>
            <a:lvl3pPr marL="717550" indent="-177800">
              <a:defRPr sz="1000" i="0">
                <a:latin typeface="+mn-l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854243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Text Placeholder 14"/>
          <p:cNvSpPr>
            <a:spLocks noGrp="1"/>
          </p:cNvSpPr>
          <p:nvPr>
            <p:ph type="body" sz="quarter" idx="10"/>
          </p:nvPr>
        </p:nvSpPr>
        <p:spPr>
          <a:xfrm>
            <a:off x="334964" y="1412777"/>
            <a:ext cx="8566150" cy="4801757"/>
          </a:xfrm>
          <a:prstGeom prst="rect">
            <a:avLst/>
          </a:prstGeom>
        </p:spPr>
        <p:txBody>
          <a:bodyPr lIns="77925" tIns="38963" rIns="77925" bIns="38963"/>
          <a:lstStyle>
            <a:lvl1pPr marL="285750" indent="-285750">
              <a:spcBef>
                <a:spcPts val="1200"/>
              </a:spcBef>
              <a:spcAft>
                <a:spcPts val="0"/>
              </a:spcAft>
              <a:buClr>
                <a:schemeClr val="tx2"/>
              </a:buClr>
              <a:buFont typeface="Arial" panose="020B0604020202020204" pitchFamily="34" charset="0"/>
              <a:buChar char="•"/>
              <a:defRPr>
                <a:solidFill>
                  <a:srgbClr val="000000"/>
                </a:solidFill>
                <a:latin typeface="+mn-lt"/>
              </a:defRPr>
            </a:lvl1pPr>
            <a:lvl2pPr marL="535736" indent="-227282">
              <a:spcBef>
                <a:spcPts val="300"/>
              </a:spcBef>
              <a:buClr>
                <a:schemeClr val="accent1"/>
              </a:buClr>
              <a:buFont typeface="Arial" panose="020B0604020202020204" pitchFamily="34" charset="0"/>
              <a:buChar char="−"/>
              <a:defRPr>
                <a:solidFill>
                  <a:srgbClr val="000000"/>
                </a:solidFill>
                <a:latin typeface="+mn-lt"/>
              </a:defRPr>
            </a:lvl2pPr>
            <a:lvl3pPr marL="717550" indent="-177800">
              <a:defRPr sz="1000" i="0">
                <a:latin typeface="+mn-lt"/>
              </a:defRPr>
            </a:lvl3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334964" y="2"/>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7" name="Text Placeholder 18"/>
          <p:cNvSpPr>
            <a:spLocks noGrp="1"/>
          </p:cNvSpPr>
          <p:nvPr>
            <p:ph type="body" sz="quarter" idx="11"/>
          </p:nvPr>
        </p:nvSpPr>
        <p:spPr>
          <a:xfrm>
            <a:off x="334964" y="764285"/>
            <a:ext cx="8809037"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4703058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bullet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34964" y="2"/>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7" name="Text Placeholder 18"/>
          <p:cNvSpPr>
            <a:spLocks noGrp="1"/>
          </p:cNvSpPr>
          <p:nvPr>
            <p:ph type="body" sz="quarter" idx="11"/>
          </p:nvPr>
        </p:nvSpPr>
        <p:spPr>
          <a:xfrm>
            <a:off x="334964" y="764285"/>
            <a:ext cx="8809037"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a:t>Click to edit Master text styles</a:t>
            </a:r>
          </a:p>
        </p:txBody>
      </p:sp>
      <p:sp>
        <p:nvSpPr>
          <p:cNvPr id="9" name="Text Placeholder 14"/>
          <p:cNvSpPr>
            <a:spLocks noGrp="1"/>
          </p:cNvSpPr>
          <p:nvPr>
            <p:ph type="body" sz="quarter" idx="10"/>
          </p:nvPr>
        </p:nvSpPr>
        <p:spPr>
          <a:xfrm>
            <a:off x="334965" y="1412777"/>
            <a:ext cx="4136453" cy="4801757"/>
          </a:xfrm>
          <a:prstGeom prst="rect">
            <a:avLst/>
          </a:prstGeom>
        </p:spPr>
        <p:txBody>
          <a:bodyPr lIns="77925" tIns="38963" rIns="77925" bIns="38963"/>
          <a:lstStyle>
            <a:lvl1pPr marL="285750" indent="-285750">
              <a:buClr>
                <a:schemeClr val="tx2"/>
              </a:buClr>
              <a:buFont typeface="Arial" panose="020B0604020202020204" pitchFamily="34" charset="0"/>
              <a:buChar char="•"/>
              <a:defRPr>
                <a:solidFill>
                  <a:srgbClr val="000000"/>
                </a:solidFill>
                <a:latin typeface="+mn-lt"/>
              </a:defRPr>
            </a:lvl1pPr>
            <a:lvl2pPr marL="535736" indent="-227282">
              <a:buClr>
                <a:schemeClr val="accent1"/>
              </a:buClr>
              <a:buFont typeface="Arial" panose="020B0604020202020204" pitchFamily="34" charset="0"/>
              <a:buChar char="−"/>
              <a:defRPr>
                <a:solidFill>
                  <a:srgbClr val="000000"/>
                </a:solidFill>
                <a:latin typeface="+mn-lt"/>
              </a:defRPr>
            </a:lvl2pPr>
            <a:lvl3pPr marL="717550" indent="-177800">
              <a:defRPr sz="1000" i="0">
                <a:latin typeface="+mn-lt"/>
              </a:defRPr>
            </a:lvl3pPr>
          </a:lstStyle>
          <a:p>
            <a:pPr lvl="0"/>
            <a:r>
              <a:rPr lang="en-US"/>
              <a:t>Click to edit Master text styles</a:t>
            </a:r>
          </a:p>
          <a:p>
            <a:pPr lvl="1"/>
            <a:r>
              <a:rPr lang="en-US"/>
              <a:t>Second level</a:t>
            </a:r>
          </a:p>
          <a:p>
            <a:pPr lvl="2"/>
            <a:r>
              <a:rPr lang="en-US"/>
              <a:t>Third level</a:t>
            </a:r>
          </a:p>
        </p:txBody>
      </p:sp>
      <p:sp>
        <p:nvSpPr>
          <p:cNvPr id="10" name="Text Placeholder 14"/>
          <p:cNvSpPr>
            <a:spLocks noGrp="1"/>
          </p:cNvSpPr>
          <p:nvPr>
            <p:ph type="body" sz="quarter" idx="12"/>
          </p:nvPr>
        </p:nvSpPr>
        <p:spPr>
          <a:xfrm>
            <a:off x="4764662" y="1412777"/>
            <a:ext cx="4136453" cy="4801757"/>
          </a:xfrm>
          <a:prstGeom prst="rect">
            <a:avLst/>
          </a:prstGeom>
        </p:spPr>
        <p:txBody>
          <a:bodyPr lIns="77925" tIns="38963" rIns="77925" bIns="38963"/>
          <a:lstStyle>
            <a:lvl1pPr marL="285750" indent="-285750">
              <a:buClr>
                <a:schemeClr val="tx2"/>
              </a:buClr>
              <a:buFont typeface="Arial" panose="020B0604020202020204" pitchFamily="34" charset="0"/>
              <a:buChar char="•"/>
              <a:defRPr>
                <a:solidFill>
                  <a:srgbClr val="000000"/>
                </a:solidFill>
                <a:latin typeface="+mn-lt"/>
              </a:defRPr>
            </a:lvl1pPr>
            <a:lvl2pPr marL="535736" indent="-227282">
              <a:buClr>
                <a:schemeClr val="accent1"/>
              </a:buClr>
              <a:buFont typeface="Arial" panose="020B0604020202020204" pitchFamily="34" charset="0"/>
              <a:buChar char="−"/>
              <a:defRPr>
                <a:solidFill>
                  <a:srgbClr val="000000"/>
                </a:solidFill>
                <a:latin typeface="+mn-lt"/>
              </a:defRPr>
            </a:lvl2pPr>
            <a:lvl3pPr marL="717550" indent="-177800">
              <a:defRPr sz="1000" i="0">
                <a:latin typeface="+mn-l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849164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lumn bullet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34964" y="2"/>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0" name="Text Placeholder 14"/>
          <p:cNvSpPr>
            <a:spLocks noGrp="1"/>
          </p:cNvSpPr>
          <p:nvPr>
            <p:ph type="body" sz="quarter" idx="10"/>
          </p:nvPr>
        </p:nvSpPr>
        <p:spPr>
          <a:xfrm>
            <a:off x="327028" y="1412777"/>
            <a:ext cx="2741993" cy="4801757"/>
          </a:xfrm>
          <a:prstGeom prst="rect">
            <a:avLst/>
          </a:prstGeom>
        </p:spPr>
        <p:txBody>
          <a:bodyPr lIns="77925" tIns="38963" rIns="77925" bIns="38963"/>
          <a:lstStyle>
            <a:lvl1pPr marL="285750" indent="-285750">
              <a:buClr>
                <a:schemeClr val="tx2"/>
              </a:buClr>
              <a:buFont typeface="Arial" panose="020B0604020202020204" pitchFamily="34" charset="0"/>
              <a:buChar char="•"/>
              <a:defRPr>
                <a:solidFill>
                  <a:srgbClr val="000000"/>
                </a:solidFill>
                <a:latin typeface="+mn-lt"/>
              </a:defRPr>
            </a:lvl1pPr>
            <a:lvl2pPr marL="535736" indent="-227282">
              <a:buClr>
                <a:schemeClr val="accent1"/>
              </a:buClr>
              <a:buFont typeface="Arial" panose="020B0604020202020204" pitchFamily="34" charset="0"/>
              <a:buChar char="−"/>
              <a:defRPr>
                <a:solidFill>
                  <a:srgbClr val="000000"/>
                </a:solidFill>
                <a:latin typeface="+mn-lt"/>
              </a:defRPr>
            </a:lvl2pPr>
            <a:lvl3pPr marL="717550" indent="-177800">
              <a:defRPr sz="1000" i="0">
                <a:latin typeface="+mn-lt"/>
              </a:defRPr>
            </a:lvl3pPr>
          </a:lstStyle>
          <a:p>
            <a:pPr lvl="0"/>
            <a:r>
              <a:rPr lang="en-US"/>
              <a:t>Click to edit Master text styles</a:t>
            </a:r>
          </a:p>
          <a:p>
            <a:pPr lvl="1"/>
            <a:r>
              <a:rPr lang="en-US"/>
              <a:t>Second level</a:t>
            </a:r>
          </a:p>
          <a:p>
            <a:pPr lvl="2"/>
            <a:r>
              <a:rPr lang="en-US"/>
              <a:t>Third level</a:t>
            </a:r>
          </a:p>
        </p:txBody>
      </p:sp>
      <p:sp>
        <p:nvSpPr>
          <p:cNvPr id="11" name="Text Placeholder 14"/>
          <p:cNvSpPr>
            <a:spLocks noGrp="1"/>
          </p:cNvSpPr>
          <p:nvPr>
            <p:ph type="body" sz="quarter" idx="12"/>
          </p:nvPr>
        </p:nvSpPr>
        <p:spPr>
          <a:xfrm>
            <a:off x="3239107" y="1412777"/>
            <a:ext cx="2741993" cy="4801757"/>
          </a:xfrm>
          <a:prstGeom prst="rect">
            <a:avLst/>
          </a:prstGeom>
        </p:spPr>
        <p:txBody>
          <a:bodyPr lIns="77925" tIns="38963" rIns="77925" bIns="38963"/>
          <a:lstStyle>
            <a:lvl1pPr marL="285750" indent="-285750">
              <a:buClr>
                <a:schemeClr val="tx2"/>
              </a:buClr>
              <a:buFont typeface="Arial" panose="020B0604020202020204" pitchFamily="34" charset="0"/>
              <a:buChar char="•"/>
              <a:defRPr>
                <a:solidFill>
                  <a:srgbClr val="000000"/>
                </a:solidFill>
                <a:latin typeface="+mn-lt"/>
              </a:defRPr>
            </a:lvl1pPr>
            <a:lvl2pPr marL="535736" indent="-227282">
              <a:buClr>
                <a:schemeClr val="accent1"/>
              </a:buClr>
              <a:buFont typeface="Arial" panose="020B0604020202020204" pitchFamily="34" charset="0"/>
              <a:buChar char="−"/>
              <a:defRPr>
                <a:solidFill>
                  <a:srgbClr val="000000"/>
                </a:solidFill>
                <a:latin typeface="+mn-lt"/>
              </a:defRPr>
            </a:lvl2pPr>
            <a:lvl3pPr marL="717550" indent="-177800">
              <a:defRPr sz="1000" i="0">
                <a:latin typeface="+mn-lt"/>
              </a:defRPr>
            </a:lvl3pPr>
          </a:lstStyle>
          <a:p>
            <a:pPr lvl="0"/>
            <a:r>
              <a:rPr lang="en-US"/>
              <a:t>Click to edit Master text styles</a:t>
            </a:r>
          </a:p>
          <a:p>
            <a:pPr lvl="1"/>
            <a:r>
              <a:rPr lang="en-US"/>
              <a:t>Second level</a:t>
            </a:r>
          </a:p>
          <a:p>
            <a:pPr lvl="2"/>
            <a:r>
              <a:rPr lang="en-US"/>
              <a:t>Third level</a:t>
            </a:r>
          </a:p>
        </p:txBody>
      </p:sp>
      <p:sp>
        <p:nvSpPr>
          <p:cNvPr id="12" name="Text Placeholder 14"/>
          <p:cNvSpPr>
            <a:spLocks noGrp="1"/>
          </p:cNvSpPr>
          <p:nvPr>
            <p:ph type="body" sz="quarter" idx="13"/>
          </p:nvPr>
        </p:nvSpPr>
        <p:spPr>
          <a:xfrm>
            <a:off x="6159122" y="1412777"/>
            <a:ext cx="2741993" cy="4801757"/>
          </a:xfrm>
          <a:prstGeom prst="rect">
            <a:avLst/>
          </a:prstGeom>
        </p:spPr>
        <p:txBody>
          <a:bodyPr lIns="77925" tIns="38963" rIns="77925" bIns="38963"/>
          <a:lstStyle>
            <a:lvl1pPr marL="285750" indent="-285750">
              <a:buClr>
                <a:schemeClr val="tx2"/>
              </a:buClr>
              <a:buFont typeface="Arial" panose="020B0604020202020204" pitchFamily="34" charset="0"/>
              <a:buChar char="•"/>
              <a:defRPr>
                <a:solidFill>
                  <a:srgbClr val="000000"/>
                </a:solidFill>
                <a:latin typeface="+mn-lt"/>
              </a:defRPr>
            </a:lvl1pPr>
            <a:lvl2pPr marL="535736" indent="-227282">
              <a:buClr>
                <a:schemeClr val="accent1"/>
              </a:buClr>
              <a:buFont typeface="Arial" panose="020B0604020202020204" pitchFamily="34" charset="0"/>
              <a:buChar char="−"/>
              <a:defRPr>
                <a:solidFill>
                  <a:srgbClr val="000000"/>
                </a:solidFill>
                <a:latin typeface="+mn-lt"/>
              </a:defRPr>
            </a:lvl2pPr>
            <a:lvl3pPr marL="717550" indent="-177800">
              <a:defRPr sz="1000" i="0">
                <a:latin typeface="+mn-lt"/>
              </a:defRPr>
            </a:lvl3pPr>
          </a:lstStyle>
          <a:p>
            <a:pPr lvl="0"/>
            <a:r>
              <a:rPr lang="en-US"/>
              <a:t>Click to edit Master text styles</a:t>
            </a:r>
          </a:p>
          <a:p>
            <a:pPr lvl="1"/>
            <a:r>
              <a:rPr lang="en-US"/>
              <a:t>Second level</a:t>
            </a:r>
          </a:p>
          <a:p>
            <a:pPr lvl="2"/>
            <a:r>
              <a:rPr lang="en-US"/>
              <a:t>Third level</a:t>
            </a:r>
          </a:p>
        </p:txBody>
      </p:sp>
      <p:sp>
        <p:nvSpPr>
          <p:cNvPr id="8" name="Text Placeholder 18"/>
          <p:cNvSpPr>
            <a:spLocks noGrp="1"/>
          </p:cNvSpPr>
          <p:nvPr>
            <p:ph type="body" sz="quarter" idx="11"/>
          </p:nvPr>
        </p:nvSpPr>
        <p:spPr>
          <a:xfrm>
            <a:off x="334964" y="764285"/>
            <a:ext cx="8809037"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176329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op Message Box &amp; Bullets">
    <p:spTree>
      <p:nvGrpSpPr>
        <p:cNvPr id="1" name=""/>
        <p:cNvGrpSpPr/>
        <p:nvPr/>
      </p:nvGrpSpPr>
      <p:grpSpPr>
        <a:xfrm>
          <a:off x="0" y="0"/>
          <a:ext cx="0" cy="0"/>
          <a:chOff x="0" y="0"/>
          <a:chExt cx="0" cy="0"/>
        </a:xfrm>
      </p:grpSpPr>
      <p:sp>
        <p:nvSpPr>
          <p:cNvPr id="7" name="Text Placeholder 18"/>
          <p:cNvSpPr>
            <a:spLocks noGrp="1"/>
          </p:cNvSpPr>
          <p:nvPr>
            <p:ph type="body" sz="quarter" idx="12"/>
          </p:nvPr>
        </p:nvSpPr>
        <p:spPr>
          <a:xfrm>
            <a:off x="334965" y="1268760"/>
            <a:ext cx="8809037" cy="576064"/>
          </a:xfrm>
          <a:prstGeom prst="rect">
            <a:avLst/>
          </a:prstGeom>
        </p:spPr>
        <p:txBody>
          <a:bodyPr lIns="77925" tIns="38963" rIns="77925" bIns="38963" anchor="t">
            <a:noAutofit/>
          </a:bodyPr>
          <a:lstStyle>
            <a:lvl1pPr marL="0" marR="0" indent="0" algn="l" defTabSz="779252" rtl="0" eaLnBrk="1" fontAlgn="auto" latinLnBrk="0" hangingPunct="1">
              <a:lnSpc>
                <a:spcPct val="100000"/>
              </a:lnSpc>
              <a:spcBef>
                <a:spcPct val="20000"/>
              </a:spcBef>
              <a:spcAft>
                <a:spcPts val="0"/>
              </a:spcAft>
              <a:buClrTx/>
              <a:buSzPct val="130000"/>
              <a:buFont typeface="Arial" pitchFamily="34" charset="0"/>
              <a:buNone/>
              <a:tabLst/>
              <a:defRPr sz="1400">
                <a:solidFill>
                  <a:schemeClr val="bg2"/>
                </a:solidFill>
                <a:latin typeface="+mn-lt"/>
              </a:defRPr>
            </a:lvl1pPr>
            <a:lvl2pPr>
              <a:buNone/>
              <a:defRPr>
                <a:solidFill>
                  <a:schemeClr val="bg2"/>
                </a:solidFill>
              </a:defRPr>
            </a:lvl2pPr>
            <a:lvl3pPr>
              <a:buNone/>
              <a:defRPr/>
            </a:lvl3pPr>
            <a:lvl4pPr>
              <a:buNone/>
              <a:defRPr/>
            </a:lvl4pPr>
            <a:lvl5pPr>
              <a:buNone/>
              <a:defRPr/>
            </a:lvl5pPr>
          </a:lstStyle>
          <a:p>
            <a:pPr lvl="0"/>
            <a:r>
              <a:rPr lang="en-US"/>
              <a:t>Click to edit Master text styles</a:t>
            </a:r>
          </a:p>
        </p:txBody>
      </p:sp>
      <p:sp>
        <p:nvSpPr>
          <p:cNvPr id="8" name="Title Placeholder 1"/>
          <p:cNvSpPr>
            <a:spLocks noGrp="1"/>
          </p:cNvSpPr>
          <p:nvPr>
            <p:ph type="title"/>
          </p:nvPr>
        </p:nvSpPr>
        <p:spPr>
          <a:xfrm>
            <a:off x="334964" y="2"/>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0" name="Text Placeholder 18"/>
          <p:cNvSpPr>
            <a:spLocks noGrp="1"/>
          </p:cNvSpPr>
          <p:nvPr>
            <p:ph type="body" sz="quarter" idx="11"/>
          </p:nvPr>
        </p:nvSpPr>
        <p:spPr>
          <a:xfrm>
            <a:off x="334964" y="764285"/>
            <a:ext cx="8809037"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dirty="0"/>
              <a:t>Click to edit Master text styles</a:t>
            </a:r>
          </a:p>
        </p:txBody>
      </p:sp>
      <p:sp>
        <p:nvSpPr>
          <p:cNvPr id="6" name="Text Placeholder 14"/>
          <p:cNvSpPr>
            <a:spLocks noGrp="1"/>
          </p:cNvSpPr>
          <p:nvPr>
            <p:ph type="body" sz="quarter" idx="10"/>
          </p:nvPr>
        </p:nvSpPr>
        <p:spPr>
          <a:xfrm>
            <a:off x="334964" y="1926337"/>
            <a:ext cx="8566150" cy="4288197"/>
          </a:xfrm>
          <a:prstGeom prst="rect">
            <a:avLst/>
          </a:prstGeom>
        </p:spPr>
        <p:txBody>
          <a:bodyPr lIns="77925" tIns="38963" rIns="77925" bIns="38963"/>
          <a:lstStyle>
            <a:lvl1pPr marL="285750" indent="-285750">
              <a:buClr>
                <a:schemeClr val="tx2"/>
              </a:buClr>
              <a:buFont typeface="Arial" panose="020B0604020202020204" pitchFamily="34" charset="0"/>
              <a:buChar char="•"/>
              <a:defRPr>
                <a:solidFill>
                  <a:srgbClr val="000000"/>
                </a:solidFill>
                <a:latin typeface="+mn-lt"/>
              </a:defRPr>
            </a:lvl1pPr>
            <a:lvl2pPr marL="535736" indent="-227282">
              <a:buClr>
                <a:schemeClr val="accent1"/>
              </a:buClr>
              <a:buFont typeface="Arial" panose="020B0604020202020204" pitchFamily="34" charset="0"/>
              <a:buChar char="−"/>
              <a:defRPr>
                <a:solidFill>
                  <a:srgbClr val="000000"/>
                </a:solidFill>
                <a:latin typeface="+mn-lt"/>
              </a:defRPr>
            </a:lvl2pPr>
            <a:lvl3pPr marL="717550" indent="-177800">
              <a:defRPr sz="1000" i="0">
                <a:latin typeface="+mn-l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3944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386BBE-3CB8-4290-A1AD-2E9C370300D4}" type="datetimeFigureOut">
              <a:rPr lang="en-GB" smtClean="0"/>
              <a:t>09/12/2016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DAEFF1-6F99-4DFC-8A6F-01FEF2BA49FA}" type="slidenum">
              <a:rPr lang="en-GB" smtClean="0"/>
              <a:t>‹#›</a:t>
            </a:fld>
            <a:endParaRPr lang="en-GB" dirty="0"/>
          </a:p>
        </p:txBody>
      </p:sp>
    </p:spTree>
    <p:extLst>
      <p:ext uri="{BB962C8B-B14F-4D97-AF65-F5344CB8AC3E}">
        <p14:creationId xmlns:p14="http://schemas.microsoft.com/office/powerpoint/2010/main" val="38786681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17" name="Text Placeholder 18"/>
          <p:cNvSpPr>
            <a:spLocks noGrp="1"/>
          </p:cNvSpPr>
          <p:nvPr>
            <p:ph type="body" sz="quarter" idx="13"/>
          </p:nvPr>
        </p:nvSpPr>
        <p:spPr>
          <a:xfrm>
            <a:off x="334965" y="6214535"/>
            <a:ext cx="8566150" cy="295995"/>
          </a:xfrm>
          <a:prstGeom prst="rect">
            <a:avLst/>
          </a:prstGeom>
        </p:spPr>
        <p:txBody>
          <a:bodyPr lIns="77925" tIns="38963" rIns="77925" bIns="38963" anchor="b">
            <a:noAutofit/>
          </a:bodyPr>
          <a:lstStyle>
            <a:lvl1pPr marL="0" marR="0" indent="0" algn="l" defTabSz="779252" rtl="0" eaLnBrk="1" fontAlgn="auto" latinLnBrk="0" hangingPunct="1">
              <a:lnSpc>
                <a:spcPct val="100000"/>
              </a:lnSpc>
              <a:spcBef>
                <a:spcPct val="20000"/>
              </a:spcBef>
              <a:spcAft>
                <a:spcPts val="0"/>
              </a:spcAft>
              <a:buClrTx/>
              <a:buSzPct val="130000"/>
              <a:buFont typeface="Arial" pitchFamily="34" charset="0"/>
              <a:buNone/>
              <a:tabLst/>
              <a:defRPr sz="900" i="1">
                <a:solidFill>
                  <a:schemeClr val="bg2"/>
                </a:solidFill>
                <a:latin typeface="+mn-lt"/>
              </a:defRPr>
            </a:lvl1pPr>
            <a:lvl2pPr>
              <a:buNone/>
              <a:defRPr/>
            </a:lvl2pPr>
            <a:lvl3pPr>
              <a:buNone/>
              <a:defRPr/>
            </a:lvl3pPr>
            <a:lvl4pPr>
              <a:buNone/>
              <a:defRPr/>
            </a:lvl4pPr>
            <a:lvl5pPr>
              <a:buNone/>
              <a:defRPr/>
            </a:lvl5pPr>
          </a:lstStyle>
          <a:p>
            <a:pPr lvl="0"/>
            <a:r>
              <a:rPr lang="en-US"/>
              <a:t>Click to edit Master text styles</a:t>
            </a:r>
          </a:p>
        </p:txBody>
      </p:sp>
      <p:sp>
        <p:nvSpPr>
          <p:cNvPr id="8" name="Text Placeholder 18"/>
          <p:cNvSpPr>
            <a:spLocks noGrp="1"/>
          </p:cNvSpPr>
          <p:nvPr>
            <p:ph type="body" sz="quarter" idx="12"/>
          </p:nvPr>
        </p:nvSpPr>
        <p:spPr>
          <a:xfrm>
            <a:off x="334965" y="1268760"/>
            <a:ext cx="8809037" cy="576064"/>
          </a:xfrm>
          <a:prstGeom prst="rect">
            <a:avLst/>
          </a:prstGeom>
        </p:spPr>
        <p:txBody>
          <a:bodyPr lIns="77925" tIns="38963" rIns="77925" bIns="38963" anchor="t">
            <a:noAutofit/>
          </a:bodyPr>
          <a:lstStyle>
            <a:lvl1pPr marL="0" marR="0" indent="0" algn="l" defTabSz="779252" rtl="0" eaLnBrk="1" fontAlgn="auto" latinLnBrk="0" hangingPunct="1">
              <a:lnSpc>
                <a:spcPct val="100000"/>
              </a:lnSpc>
              <a:spcBef>
                <a:spcPct val="20000"/>
              </a:spcBef>
              <a:spcAft>
                <a:spcPts val="0"/>
              </a:spcAft>
              <a:buClrTx/>
              <a:buSzPct val="130000"/>
              <a:buFont typeface="Arial" pitchFamily="34" charset="0"/>
              <a:buNone/>
              <a:tabLst/>
              <a:defRPr sz="1400">
                <a:solidFill>
                  <a:schemeClr val="bg2"/>
                </a:solidFill>
                <a:latin typeface="+mn-lt"/>
              </a:defRPr>
            </a:lvl1pPr>
            <a:lvl2pPr>
              <a:buNone/>
              <a:defRPr>
                <a:solidFill>
                  <a:schemeClr val="bg2"/>
                </a:solidFill>
              </a:defRPr>
            </a:lvl2pPr>
            <a:lvl3pPr>
              <a:buNone/>
              <a:defRPr/>
            </a:lvl3pPr>
            <a:lvl4pPr>
              <a:buNone/>
              <a:defRPr/>
            </a:lvl4pPr>
            <a:lvl5pPr>
              <a:buNone/>
              <a:defRPr/>
            </a:lvl5pPr>
          </a:lstStyle>
          <a:p>
            <a:pPr lvl="0"/>
            <a:r>
              <a:rPr lang="en-US"/>
              <a:t>Click to edit Master text styles</a:t>
            </a:r>
          </a:p>
        </p:txBody>
      </p:sp>
      <p:sp>
        <p:nvSpPr>
          <p:cNvPr id="10" name="Title Placeholder 1"/>
          <p:cNvSpPr>
            <a:spLocks noGrp="1"/>
          </p:cNvSpPr>
          <p:nvPr>
            <p:ph type="title"/>
          </p:nvPr>
        </p:nvSpPr>
        <p:spPr>
          <a:xfrm>
            <a:off x="334965" y="2"/>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1" name="Text Placeholder 18"/>
          <p:cNvSpPr>
            <a:spLocks noGrp="1"/>
          </p:cNvSpPr>
          <p:nvPr>
            <p:ph type="body" sz="quarter" idx="11"/>
          </p:nvPr>
        </p:nvSpPr>
        <p:spPr>
          <a:xfrm>
            <a:off x="334964" y="764285"/>
            <a:ext cx="8809037"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5065221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se Study simple">
    <p:spTree>
      <p:nvGrpSpPr>
        <p:cNvPr id="1" name=""/>
        <p:cNvGrpSpPr/>
        <p:nvPr/>
      </p:nvGrpSpPr>
      <p:grpSpPr>
        <a:xfrm>
          <a:off x="0" y="0"/>
          <a:ext cx="0" cy="0"/>
          <a:chOff x="0" y="0"/>
          <a:chExt cx="0" cy="0"/>
        </a:xfrm>
      </p:grpSpPr>
      <p:sp>
        <p:nvSpPr>
          <p:cNvPr id="2" name="Rectangle 1"/>
          <p:cNvSpPr/>
          <p:nvPr userDrawn="1"/>
        </p:nvSpPr>
        <p:spPr>
          <a:xfrm>
            <a:off x="4123269" y="3"/>
            <a:ext cx="5020733" cy="4391377"/>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252"/>
            <a:endParaRPr lang="en-GB" sz="1500" dirty="0">
              <a:solidFill>
                <a:srgbClr val="000000"/>
              </a:solidFill>
            </a:endParaRPr>
          </a:p>
        </p:txBody>
      </p:sp>
      <p:sp>
        <p:nvSpPr>
          <p:cNvPr id="15" name="Subtitle 2"/>
          <p:cNvSpPr>
            <a:spLocks noGrp="1"/>
          </p:cNvSpPr>
          <p:nvPr>
            <p:ph type="subTitle" idx="1"/>
          </p:nvPr>
        </p:nvSpPr>
        <p:spPr>
          <a:xfrm>
            <a:off x="4123267" y="4461933"/>
            <a:ext cx="5011784" cy="1752600"/>
          </a:xfrm>
          <a:prstGeom prst="rect">
            <a:avLst/>
          </a:prstGeom>
          <a:solidFill>
            <a:schemeClr val="bg1">
              <a:lumMod val="85000"/>
            </a:schemeClr>
          </a:solidFill>
        </p:spPr>
        <p:txBody>
          <a:bodyPr anchor="t">
            <a:normAutofit/>
          </a:bodyPr>
          <a:lstStyle>
            <a:lvl1pPr marL="0" indent="0" algn="l">
              <a:buNone/>
              <a:defRPr sz="1500" b="0">
                <a:solidFill>
                  <a:schemeClr val="tx1"/>
                </a:solidFill>
                <a:latin typeface="+mn-lt"/>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dirty="0"/>
          </a:p>
        </p:txBody>
      </p:sp>
      <p:sp>
        <p:nvSpPr>
          <p:cNvPr id="3" name="Picture Placeholder 2"/>
          <p:cNvSpPr>
            <a:spLocks noGrp="1"/>
          </p:cNvSpPr>
          <p:nvPr>
            <p:ph type="pic" sz="quarter" idx="10"/>
          </p:nvPr>
        </p:nvSpPr>
        <p:spPr>
          <a:xfrm>
            <a:off x="2" y="2"/>
            <a:ext cx="4030663" cy="6214533"/>
          </a:xfrm>
          <a:prstGeom prst="rect">
            <a:avLst/>
          </a:prstGeom>
          <a:solidFill>
            <a:schemeClr val="bg1"/>
          </a:solidFill>
        </p:spPr>
        <p:txBody>
          <a:bodyPr anchor="ctr"/>
          <a:lstStyle>
            <a:lvl1pPr marL="0" indent="0" algn="ctr">
              <a:buFontTx/>
              <a:buNone/>
              <a:defRPr/>
            </a:lvl1pPr>
          </a:lstStyle>
          <a:p>
            <a:r>
              <a:rPr lang="en-US" dirty="0"/>
              <a:t>Click icon to add picture</a:t>
            </a:r>
            <a:endParaRPr lang="en-GB" dirty="0"/>
          </a:p>
        </p:txBody>
      </p:sp>
      <p:sp>
        <p:nvSpPr>
          <p:cNvPr id="11" name="Text Placeholder 14"/>
          <p:cNvSpPr>
            <a:spLocks noGrp="1"/>
          </p:cNvSpPr>
          <p:nvPr>
            <p:ph type="body" sz="quarter" idx="11"/>
          </p:nvPr>
        </p:nvSpPr>
        <p:spPr>
          <a:xfrm>
            <a:off x="4123269" y="1202269"/>
            <a:ext cx="5007503" cy="3085931"/>
          </a:xfrm>
          <a:prstGeom prst="rect">
            <a:avLst/>
          </a:prstGeom>
        </p:spPr>
        <p:txBody>
          <a:bodyPr lIns="77925" tIns="38963" rIns="77925" bIns="38963"/>
          <a:lstStyle>
            <a:lvl1pPr marL="285750" indent="-285750">
              <a:buClr>
                <a:schemeClr val="bg1"/>
              </a:buClr>
              <a:buFont typeface="Arial" panose="020B0604020202020204" pitchFamily="34" charset="0"/>
              <a:buChar char="•"/>
              <a:defRPr>
                <a:solidFill>
                  <a:schemeClr val="bg1"/>
                </a:solidFill>
                <a:latin typeface="+mn-lt"/>
              </a:defRPr>
            </a:lvl1pPr>
            <a:lvl2pPr marL="535736" indent="-227282">
              <a:buClr>
                <a:schemeClr val="bg1"/>
              </a:buClr>
              <a:buFont typeface="Arial" panose="020B0604020202020204" pitchFamily="34" charset="0"/>
              <a:buChar char="−"/>
              <a:defRPr>
                <a:solidFill>
                  <a:schemeClr val="bg1"/>
                </a:solidFill>
                <a:latin typeface="+mn-lt"/>
              </a:defRPr>
            </a:lvl2pPr>
            <a:lvl3pPr marL="717550" indent="-177800">
              <a:defRPr sz="1000" i="0">
                <a:solidFill>
                  <a:schemeClr val="bg1"/>
                </a:solidFill>
                <a:latin typeface="+mn-lt"/>
              </a:defRPr>
            </a:lvl3pPr>
          </a:lstStyle>
          <a:p>
            <a:pPr lvl="0"/>
            <a:r>
              <a:rPr lang="en-US"/>
              <a:t>Click to edit Master text styles</a:t>
            </a:r>
          </a:p>
          <a:p>
            <a:pPr lvl="1"/>
            <a:r>
              <a:rPr lang="en-US"/>
              <a:t>Second level</a:t>
            </a:r>
          </a:p>
          <a:p>
            <a:pPr lvl="2"/>
            <a:r>
              <a:rPr lang="en-US"/>
              <a:t>Third level</a:t>
            </a:r>
          </a:p>
        </p:txBody>
      </p:sp>
      <p:sp>
        <p:nvSpPr>
          <p:cNvPr id="13" name="Text Placeholder 18"/>
          <p:cNvSpPr>
            <a:spLocks noGrp="1"/>
          </p:cNvSpPr>
          <p:nvPr>
            <p:ph type="body" sz="quarter" idx="12"/>
          </p:nvPr>
        </p:nvSpPr>
        <p:spPr>
          <a:xfrm>
            <a:off x="4123269" y="764285"/>
            <a:ext cx="5020733" cy="432048"/>
          </a:xfrm>
          <a:prstGeom prst="rect">
            <a:avLst/>
          </a:prstGeom>
        </p:spPr>
        <p:txBody>
          <a:bodyPr lIns="77925" tIns="38963" rIns="77925" bIns="38963" anchor="t">
            <a:noAutofit/>
          </a:bodyPr>
          <a:lstStyle>
            <a:lvl1pPr marL="0" indent="0">
              <a:buFont typeface="Arial" pitchFamily="34" charset="0"/>
              <a:buNone/>
              <a:defRPr sz="1700">
                <a:solidFill>
                  <a:schemeClr val="bg1"/>
                </a:solidFill>
                <a:latin typeface="+mn-lt"/>
              </a:defRPr>
            </a:lvl1pPr>
            <a:lvl2pPr>
              <a:buNone/>
              <a:defRPr/>
            </a:lvl2pPr>
            <a:lvl3pPr>
              <a:buNone/>
              <a:defRPr/>
            </a:lvl3pPr>
            <a:lvl4pPr>
              <a:buNone/>
              <a:defRPr/>
            </a:lvl4pPr>
            <a:lvl5pPr>
              <a:buNone/>
              <a:defRPr/>
            </a:lvl5pPr>
          </a:lstStyle>
          <a:p>
            <a:pPr lvl="0"/>
            <a:r>
              <a:rPr lang="en-US" dirty="0"/>
              <a:t>Click to edit Master text styles</a:t>
            </a:r>
          </a:p>
        </p:txBody>
      </p:sp>
      <p:sp>
        <p:nvSpPr>
          <p:cNvPr id="17" name="Title Placeholder 1"/>
          <p:cNvSpPr>
            <a:spLocks noGrp="1"/>
          </p:cNvSpPr>
          <p:nvPr>
            <p:ph type="title"/>
          </p:nvPr>
        </p:nvSpPr>
        <p:spPr>
          <a:xfrm>
            <a:off x="4123269" y="2"/>
            <a:ext cx="5020733"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solidFill>
                  <a:schemeClr val="bg1"/>
                </a:solidFill>
              </a:defRPr>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Tree>
    <p:extLst>
      <p:ext uri="{BB962C8B-B14F-4D97-AF65-F5344CB8AC3E}">
        <p14:creationId xmlns:p14="http://schemas.microsoft.com/office/powerpoint/2010/main" val="18413604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Rectangle 1"/>
          <p:cNvSpPr/>
          <p:nvPr userDrawn="1"/>
        </p:nvSpPr>
        <p:spPr>
          <a:xfrm>
            <a:off x="4123269" y="2"/>
            <a:ext cx="5020733" cy="6214533"/>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252"/>
            <a:endParaRPr lang="en-GB" sz="1500" dirty="0">
              <a:solidFill>
                <a:srgbClr val="000000"/>
              </a:solidFill>
            </a:endParaRPr>
          </a:p>
        </p:txBody>
      </p:sp>
      <p:sp>
        <p:nvSpPr>
          <p:cNvPr id="3" name="Picture Placeholder 2"/>
          <p:cNvSpPr>
            <a:spLocks noGrp="1"/>
          </p:cNvSpPr>
          <p:nvPr>
            <p:ph type="pic" sz="quarter" idx="10"/>
          </p:nvPr>
        </p:nvSpPr>
        <p:spPr>
          <a:xfrm>
            <a:off x="2" y="2"/>
            <a:ext cx="4030663" cy="6214533"/>
          </a:xfrm>
          <a:prstGeom prst="rect">
            <a:avLst/>
          </a:prstGeom>
          <a:solidFill>
            <a:schemeClr val="bg1"/>
          </a:solidFill>
        </p:spPr>
        <p:txBody>
          <a:bodyPr anchor="ctr"/>
          <a:lstStyle>
            <a:lvl1pPr marL="0" indent="0" algn="ctr">
              <a:buFontTx/>
              <a:buNone/>
              <a:defRPr/>
            </a:lvl1pPr>
          </a:lstStyle>
          <a:p>
            <a:r>
              <a:rPr lang="en-US" dirty="0"/>
              <a:t>Click icon to add picture</a:t>
            </a:r>
            <a:endParaRPr lang="en-GB" dirty="0"/>
          </a:p>
        </p:txBody>
      </p:sp>
      <p:sp>
        <p:nvSpPr>
          <p:cNvPr id="11" name="Text Placeholder 14"/>
          <p:cNvSpPr>
            <a:spLocks noGrp="1"/>
          </p:cNvSpPr>
          <p:nvPr>
            <p:ph type="body" sz="quarter" idx="11"/>
          </p:nvPr>
        </p:nvSpPr>
        <p:spPr>
          <a:xfrm>
            <a:off x="4123269" y="766236"/>
            <a:ext cx="5007503" cy="5372439"/>
          </a:xfrm>
          <a:prstGeom prst="rect">
            <a:avLst/>
          </a:prstGeom>
        </p:spPr>
        <p:txBody>
          <a:bodyPr lIns="77925" tIns="38963" rIns="77925" bIns="38963"/>
          <a:lstStyle>
            <a:lvl1pPr marL="285750" indent="-285750">
              <a:buClr>
                <a:schemeClr val="bg1"/>
              </a:buClr>
              <a:buFont typeface="Arial" panose="020B0604020202020204" pitchFamily="34" charset="0"/>
              <a:buChar char="•"/>
              <a:defRPr>
                <a:solidFill>
                  <a:schemeClr val="bg1"/>
                </a:solidFill>
                <a:latin typeface="+mn-lt"/>
              </a:defRPr>
            </a:lvl1pPr>
            <a:lvl2pPr marL="535736" indent="-227282">
              <a:buClr>
                <a:schemeClr val="bg1"/>
              </a:buClr>
              <a:buFont typeface="Arial" panose="020B0604020202020204" pitchFamily="34" charset="0"/>
              <a:buChar char="−"/>
              <a:defRPr>
                <a:solidFill>
                  <a:schemeClr val="bg1"/>
                </a:solidFill>
                <a:latin typeface="+mn-lt"/>
              </a:defRPr>
            </a:lvl2pPr>
            <a:lvl3pPr marL="717550" indent="-177800">
              <a:defRPr sz="1000" i="0">
                <a:solidFill>
                  <a:schemeClr val="bg1"/>
                </a:solidFill>
                <a:latin typeface="+mn-lt"/>
              </a:defRPr>
            </a:lvl3pPr>
          </a:lstStyle>
          <a:p>
            <a:pPr lvl="0"/>
            <a:r>
              <a:rPr lang="en-US"/>
              <a:t>Click to edit Master text styles</a:t>
            </a:r>
          </a:p>
          <a:p>
            <a:pPr lvl="1"/>
            <a:r>
              <a:rPr lang="en-US"/>
              <a:t>Second level</a:t>
            </a:r>
          </a:p>
          <a:p>
            <a:pPr lvl="2"/>
            <a:r>
              <a:rPr lang="en-US"/>
              <a:t>Third level</a:t>
            </a:r>
          </a:p>
        </p:txBody>
      </p:sp>
      <p:sp>
        <p:nvSpPr>
          <p:cNvPr id="17" name="Title Placeholder 1"/>
          <p:cNvSpPr>
            <a:spLocks noGrp="1"/>
          </p:cNvSpPr>
          <p:nvPr>
            <p:ph type="title" hasCustomPrompt="1"/>
          </p:nvPr>
        </p:nvSpPr>
        <p:spPr>
          <a:xfrm>
            <a:off x="4123269" y="2"/>
            <a:ext cx="5020733" cy="762963"/>
          </a:xfrm>
          <a:prstGeom prst="rect">
            <a:avLst/>
          </a:prstGeom>
          <a:noFill/>
          <a:ln w="9525" algn="ctr">
            <a:noFill/>
            <a:miter lim="800000"/>
            <a:headEnd/>
            <a:tailEnd/>
          </a:ln>
          <a:effectLst/>
        </p:spPr>
        <p:txBody>
          <a:bodyPr vert="horz" wrap="square" lIns="77925" tIns="38963" rIns="77925" bIns="38963" numCol="1" rtlCol="0" anchor="ctr" anchorCtr="0" compatLnSpc="1">
            <a:prstTxWarp prst="textNoShape">
              <a:avLst/>
            </a:prstTxWarp>
            <a:normAutofit/>
          </a:bodyPr>
          <a:lstStyle>
            <a:lvl1pPr>
              <a:defRPr sz="2600">
                <a:solidFill>
                  <a:schemeClr val="bg1"/>
                </a:solidFill>
              </a:defRPr>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dirty="0"/>
              <a:t>Contents</a:t>
            </a:r>
            <a:endParaRPr lang="en-GB" dirty="0"/>
          </a:p>
        </p:txBody>
      </p:sp>
    </p:spTree>
    <p:extLst>
      <p:ext uri="{BB962C8B-B14F-4D97-AF65-F5344CB8AC3E}">
        <p14:creationId xmlns:p14="http://schemas.microsoft.com/office/powerpoint/2010/main" val="19620468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287422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41585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311624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658952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855947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797907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2465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386BBE-3CB8-4290-A1AD-2E9C370300D4}" type="datetimeFigureOut">
              <a:rPr lang="en-GB" smtClean="0"/>
              <a:t>09/12/2016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DAEFF1-6F99-4DFC-8A6F-01FEF2BA49FA}" type="slidenum">
              <a:rPr lang="en-GB" smtClean="0"/>
              <a:t>‹#›</a:t>
            </a:fld>
            <a:endParaRPr lang="en-GB" dirty="0"/>
          </a:p>
        </p:txBody>
      </p:sp>
    </p:spTree>
    <p:extLst>
      <p:ext uri="{BB962C8B-B14F-4D97-AF65-F5344CB8AC3E}">
        <p14:creationId xmlns:p14="http://schemas.microsoft.com/office/powerpoint/2010/main" val="12099319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86389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714808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06270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053794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62" y="6000315"/>
            <a:ext cx="1883800" cy="766173"/>
          </a:xfrm>
          <a:prstGeom prst="rect">
            <a:avLst/>
          </a:prstGeom>
        </p:spPr>
      </p:pic>
      <p:pic>
        <p:nvPicPr>
          <p:cNvPr id="3" name="Picture 2"/>
          <p:cNvPicPr>
            <a:picLocks noChangeAspect="1"/>
          </p:cNvPicPr>
          <p:nvPr userDrawn="1"/>
        </p:nvPicPr>
        <p:blipFill>
          <a:blip r:embed="rId3"/>
          <a:stretch>
            <a:fillRect/>
          </a:stretch>
        </p:blipFill>
        <p:spPr>
          <a:xfrm>
            <a:off x="230579" y="6131259"/>
            <a:ext cx="509159" cy="524245"/>
          </a:xfrm>
          <a:prstGeom prst="rect">
            <a:avLst/>
          </a:prstGeom>
        </p:spPr>
      </p:pic>
    </p:spTree>
    <p:extLst>
      <p:ext uri="{BB962C8B-B14F-4D97-AF65-F5344CB8AC3E}">
        <p14:creationId xmlns:p14="http://schemas.microsoft.com/office/powerpoint/2010/main" val="13226406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0581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3874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Main &amp; Sub Heading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34964" y="2"/>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0" name="Text Placeholder 18"/>
          <p:cNvSpPr>
            <a:spLocks noGrp="1"/>
          </p:cNvSpPr>
          <p:nvPr>
            <p:ph type="body" sz="quarter" idx="11"/>
          </p:nvPr>
        </p:nvSpPr>
        <p:spPr>
          <a:xfrm>
            <a:off x="334964" y="764285"/>
            <a:ext cx="8566151"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12274147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4504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85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86BBE-3CB8-4290-A1AD-2E9C370300D4}" type="datetimeFigureOut">
              <a:rPr lang="en-GB" smtClean="0"/>
              <a:t>09/12/2016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DAEFF1-6F99-4DFC-8A6F-01FEF2BA49FA}" type="slidenum">
              <a:rPr lang="en-GB" smtClean="0"/>
              <a:t>‹#›</a:t>
            </a:fld>
            <a:endParaRPr lang="en-GB" dirty="0"/>
          </a:p>
        </p:txBody>
      </p:sp>
    </p:spTree>
    <p:extLst>
      <p:ext uri="{BB962C8B-B14F-4D97-AF65-F5344CB8AC3E}">
        <p14:creationId xmlns:p14="http://schemas.microsoft.com/office/powerpoint/2010/main" val="28208258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9191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0440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5753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A239FCAE-018E-4F46-8E89-97DAEE994706}"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9"/>
          <p:cNvSpPr>
            <a:spLocks noGrp="1"/>
          </p:cNvSpPr>
          <p:nvPr>
            <p:ph type="body" sz="quarter" idx="14" hasCustomPrompt="1"/>
          </p:nvPr>
        </p:nvSpPr>
        <p:spPr>
          <a:xfrm>
            <a:off x="1317273"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542736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311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A239FCAE-018E-4F46-8E89-97DAEE994706}"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9"/>
          <p:cNvSpPr>
            <a:spLocks noGrp="1"/>
          </p:cNvSpPr>
          <p:nvPr>
            <p:ph type="body" sz="quarter" idx="14" hasCustomPrompt="1"/>
          </p:nvPr>
        </p:nvSpPr>
        <p:spPr>
          <a:xfrm>
            <a:off x="1317273"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831586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2008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1712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A239FCAE-018E-4F46-8E89-97DAEE994706}" type="slidenum">
              <a:rPr lang="en-US" smtClean="0"/>
              <a:t>‹#›</a:t>
            </a:fld>
            <a:endParaRPr lang="en-US" dirty="0"/>
          </a:p>
        </p:txBody>
      </p:sp>
      <p:sp>
        <p:nvSpPr>
          <p:cNvPr id="6" name="Text Placeholder 9"/>
          <p:cNvSpPr>
            <a:spLocks noGrp="1"/>
          </p:cNvSpPr>
          <p:nvPr>
            <p:ph type="body" sz="quarter" idx="14" hasCustomPrompt="1"/>
          </p:nvPr>
        </p:nvSpPr>
        <p:spPr>
          <a:xfrm>
            <a:off x="1317272"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595288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3281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86BBE-3CB8-4290-A1AD-2E9C370300D4}" type="datetimeFigureOut">
              <a:rPr lang="en-GB" smtClean="0"/>
              <a:t>09/12/2016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DAEFF1-6F99-4DFC-8A6F-01FEF2BA49FA}" type="slidenum">
              <a:rPr lang="en-GB" smtClean="0"/>
              <a:t>‹#›</a:t>
            </a:fld>
            <a:endParaRPr lang="en-GB" dirty="0"/>
          </a:p>
        </p:txBody>
      </p:sp>
    </p:spTree>
    <p:extLst>
      <p:ext uri="{BB962C8B-B14F-4D97-AF65-F5344CB8AC3E}">
        <p14:creationId xmlns:p14="http://schemas.microsoft.com/office/powerpoint/2010/main" val="28718955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621901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430443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218101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162728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417617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40547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606792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70655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099909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9926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86BBE-3CB8-4290-A1AD-2E9C370300D4}" type="datetimeFigureOut">
              <a:rPr lang="en-GB" smtClean="0"/>
              <a:t>09/12/2016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DAEFF1-6F99-4DFC-8A6F-01FEF2BA49FA}" type="slidenum">
              <a:rPr lang="en-GB" smtClean="0"/>
              <a:t>‹#›</a:t>
            </a:fld>
            <a:endParaRPr lang="en-GB" dirty="0"/>
          </a:p>
        </p:txBody>
      </p:sp>
    </p:spTree>
    <p:extLst>
      <p:ext uri="{BB962C8B-B14F-4D97-AF65-F5344CB8AC3E}">
        <p14:creationId xmlns:p14="http://schemas.microsoft.com/office/powerpoint/2010/main" val="20562362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3" name="Picture 2"/>
          <p:cNvPicPr>
            <a:picLocks noChangeAspect="1"/>
          </p:cNvPicPr>
          <p:nvPr userDrawn="1"/>
        </p:nvPicPr>
        <p:blipFill>
          <a:blip r:embed="rId3"/>
          <a:stretch>
            <a:fillRect/>
          </a:stretch>
        </p:blipFill>
        <p:spPr>
          <a:xfrm>
            <a:off x="230578" y="6131257"/>
            <a:ext cx="509159" cy="524245"/>
          </a:xfrm>
          <a:prstGeom prst="rect">
            <a:avLst/>
          </a:prstGeom>
        </p:spPr>
      </p:pic>
    </p:spTree>
    <p:extLst>
      <p:ext uri="{BB962C8B-B14F-4D97-AF65-F5344CB8AC3E}">
        <p14:creationId xmlns:p14="http://schemas.microsoft.com/office/powerpoint/2010/main" val="36007594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2431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A239FCAE-018E-4F46-8E89-97DAEE994706}"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9"/>
          <p:cNvSpPr>
            <a:spLocks noGrp="1"/>
          </p:cNvSpPr>
          <p:nvPr>
            <p:ph type="body" sz="quarter" idx="14" hasCustomPrompt="1"/>
          </p:nvPr>
        </p:nvSpPr>
        <p:spPr>
          <a:xfrm>
            <a:off x="1317272" y="6341429"/>
            <a:ext cx="7304441" cy="299760"/>
          </a:xfrm>
        </p:spPr>
        <p:txBody>
          <a:bodyPr anchor="b">
            <a:noAutofit/>
          </a:bodyPr>
          <a:lstStyle>
            <a:lvl1pPr marL="0" indent="0" algn="r">
              <a:lnSpc>
                <a:spcPct val="100000"/>
              </a:lnSpc>
              <a:spcAft>
                <a:spcPts val="0"/>
              </a:spcAft>
              <a:buFont typeface="Arial"/>
              <a:buNone/>
              <a:defRPr sz="800" b="0">
                <a:solidFill>
                  <a:schemeClr val="tx1">
                    <a:lumMod val="65000"/>
                    <a:lumOff val="35000"/>
                  </a:schemeClr>
                </a:solidFill>
              </a:defRPr>
            </a:lvl1pPr>
            <a:lvl2pPr marL="0" indent="0" algn="r">
              <a:lnSpc>
                <a:spcPct val="100000"/>
              </a:lnSpc>
              <a:spcAft>
                <a:spcPts val="0"/>
              </a:spcAft>
              <a:buNone/>
              <a:defRPr sz="800" b="0">
                <a:solidFill>
                  <a:schemeClr val="tx1">
                    <a:lumMod val="65000"/>
                    <a:lumOff val="35000"/>
                  </a:schemeClr>
                </a:solidFill>
              </a:defRPr>
            </a:lvl2pPr>
            <a:lvl3pPr marL="180975" indent="0" algn="r">
              <a:lnSpc>
                <a:spcPct val="100000"/>
              </a:lnSpc>
              <a:spcAft>
                <a:spcPts val="0"/>
              </a:spcAft>
              <a:buNone/>
              <a:defRPr sz="800" b="0">
                <a:solidFill>
                  <a:schemeClr val="tx1">
                    <a:lumMod val="65000"/>
                    <a:lumOff val="35000"/>
                  </a:schemeClr>
                </a:solidFill>
              </a:defRPr>
            </a:lvl3pPr>
            <a:lvl4pPr marL="357187" indent="0" algn="r">
              <a:lnSpc>
                <a:spcPct val="100000"/>
              </a:lnSpc>
              <a:spcAft>
                <a:spcPts val="0"/>
              </a:spcAft>
              <a:buNone/>
              <a:defRPr sz="800" b="0">
                <a:solidFill>
                  <a:schemeClr val="tx1">
                    <a:lumMod val="65000"/>
                    <a:lumOff val="35000"/>
                  </a:schemeClr>
                </a:solidFill>
              </a:defRPr>
            </a:lvl4pPr>
            <a:lvl5pPr marL="0" indent="0" algn="r">
              <a:lnSpc>
                <a:spcPct val="100000"/>
              </a:lnSpc>
              <a:spcAft>
                <a:spcPts val="0"/>
              </a:spcAft>
              <a:buFont typeface="Arial"/>
              <a:buNone/>
              <a:defRPr sz="800" b="0">
                <a:solidFill>
                  <a:schemeClr val="tx1">
                    <a:lumMod val="65000"/>
                    <a:lumOff val="35000"/>
                  </a:schemeClr>
                </a:solidFill>
              </a:defRPr>
            </a:lvl5pPr>
          </a:lstStyle>
          <a:p>
            <a:pPr lvl="0"/>
            <a:r>
              <a:rPr lang="en-GB" dirty="0"/>
              <a:t>Source: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50681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Main &amp; Sub Heading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34963" y="0"/>
            <a:ext cx="8809037"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2600"/>
            </a:lvl1pPr>
          </a:lstStyle>
          <a:p>
            <a:pPr marL="0" marR="0" lvl="0" indent="0" algn="l" defTabSz="779252"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0" name="Text Placeholder 18"/>
          <p:cNvSpPr>
            <a:spLocks noGrp="1"/>
          </p:cNvSpPr>
          <p:nvPr>
            <p:ph type="body" sz="quarter" idx="11"/>
          </p:nvPr>
        </p:nvSpPr>
        <p:spPr>
          <a:xfrm>
            <a:off x="334963" y="764285"/>
            <a:ext cx="8566151" cy="432048"/>
          </a:xfrm>
          <a:prstGeom prst="rect">
            <a:avLst/>
          </a:prstGeom>
        </p:spPr>
        <p:txBody>
          <a:bodyPr lIns="77925" tIns="38963" rIns="77925" bIns="38963" anchor="t">
            <a:noAutofit/>
          </a:bodyPr>
          <a:lstStyle>
            <a:lvl1pPr marL="0" indent="0">
              <a:buFont typeface="Arial" pitchFamily="34" charset="0"/>
              <a:buNone/>
              <a:defRPr sz="1700">
                <a:solidFill>
                  <a:schemeClr val="tx2"/>
                </a:solidFill>
                <a:latin typeface="+mn-lt"/>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7211310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and Text 3">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360364" y="3429000"/>
            <a:ext cx="8423275" cy="2929467"/>
          </a:xfrm>
        </p:spPr>
        <p:txBody>
          <a:bodyPr numCol="1" spcCol="274320" anchor="t"/>
          <a:lstStyle>
            <a:lvl1pPr marL="0" marR="0" indent="0" algn="l" defTabSz="457200" rtl="0" eaLnBrk="0" fontAlgn="base" latinLnBrk="0" hangingPunct="0">
              <a:lnSpc>
                <a:spcPct val="80000"/>
              </a:lnSpc>
              <a:spcBef>
                <a:spcPts val="600"/>
              </a:spcBef>
              <a:spcAft>
                <a:spcPct val="0"/>
              </a:spcAft>
              <a:buClrTx/>
              <a:buSzTx/>
              <a:buFont typeface="Arial"/>
              <a:buNone/>
              <a:tabLst>
                <a:tab pos="398463" algn="l"/>
              </a:tabLst>
              <a:defRPr sz="2000"/>
            </a:lvl1pPr>
            <a:lvl2pPr algn="l">
              <a:defRPr sz="1600"/>
            </a:lvl2pPr>
            <a:lvl3pPr algn="l">
              <a:defRPr sz="1400"/>
            </a:lvl3pPr>
            <a:lvl4pPr algn="l">
              <a:defRPr sz="1200"/>
            </a:lvl4pPr>
            <a:lvl5pPr>
              <a:defRPr sz="1050"/>
            </a:lvl5pPr>
          </a:lstStyle>
          <a:p>
            <a:pPr marL="0" marR="0" lvl="0" indent="0" algn="l" defTabSz="457200" rtl="0" eaLnBrk="0" fontAlgn="base" latinLnBrk="0" hangingPunct="0">
              <a:lnSpc>
                <a:spcPct val="80000"/>
              </a:lnSpc>
              <a:spcBef>
                <a:spcPts val="600"/>
              </a:spcBef>
              <a:spcAft>
                <a:spcPct val="0"/>
              </a:spcAft>
              <a:buClrTx/>
              <a:buSzTx/>
              <a:buFont typeface="Arial"/>
              <a:buNone/>
              <a:tabLst>
                <a:tab pos="398463" algn="l"/>
              </a:tabLst>
              <a:defRPr/>
            </a:pPr>
            <a:endParaRPr lang="en-US" dirty="0"/>
          </a:p>
        </p:txBody>
      </p:sp>
      <p:sp>
        <p:nvSpPr>
          <p:cNvPr id="12" name="Title 11"/>
          <p:cNvSpPr>
            <a:spLocks noGrp="1"/>
          </p:cNvSpPr>
          <p:nvPr>
            <p:ph type="title"/>
          </p:nvPr>
        </p:nvSpPr>
        <p:spPr>
          <a:xfrm>
            <a:off x="360364" y="986368"/>
            <a:ext cx="5610225" cy="2442633"/>
          </a:xfrm>
        </p:spPr>
        <p:txBody>
          <a:bodyPr/>
          <a:lstStyle>
            <a:lvl1pPr>
              <a:lnSpc>
                <a:spcPct val="70000"/>
              </a:lnSpc>
              <a:defRPr sz="3400"/>
            </a:lvl1pPr>
          </a:lstStyle>
          <a:p>
            <a:r>
              <a:rPr lang="en-US" dirty="0"/>
              <a:t>Click to edit Master title style</a:t>
            </a:r>
          </a:p>
        </p:txBody>
      </p:sp>
      <p:sp>
        <p:nvSpPr>
          <p:cNvPr id="2" name="Footer Placeholder 1"/>
          <p:cNvSpPr>
            <a:spLocks noGrp="1"/>
          </p:cNvSpPr>
          <p:nvPr>
            <p:ph type="ftr" sz="quarter" idx="13"/>
          </p:nvPr>
        </p:nvSpPr>
        <p:spPr>
          <a:xfrm>
            <a:off x="3167064" y="240838"/>
            <a:ext cx="5149353" cy="366183"/>
          </a:xfrm>
          <a:prstGeom prst="rect">
            <a:avLst/>
          </a:prstGeom>
        </p:spPr>
        <p:txBody>
          <a:bodyPr/>
          <a:lstStyle/>
          <a:p>
            <a:endParaRPr lang="en-US" dirty="0">
              <a:solidFill>
                <a:prstClr val="black">
                  <a:tint val="75000"/>
                </a:prstClr>
              </a:solidFill>
            </a:endParaRPr>
          </a:p>
        </p:txBody>
      </p:sp>
      <p:sp>
        <p:nvSpPr>
          <p:cNvPr id="3" name="Slide Number Placeholder 2"/>
          <p:cNvSpPr>
            <a:spLocks noGrp="1"/>
          </p:cNvSpPr>
          <p:nvPr>
            <p:ph type="sldNum" sz="quarter" idx="14"/>
          </p:nvPr>
        </p:nvSpPr>
        <p:spPr>
          <a:xfrm>
            <a:off x="8316416" y="240838"/>
            <a:ext cx="467222" cy="366183"/>
          </a:xfrm>
          <a:prstGeom prst="rect">
            <a:avLst/>
          </a:prstGeom>
        </p:spPr>
        <p:txBody>
          <a:bodyPr/>
          <a:lstStyle/>
          <a:p>
            <a:fld id="{8C2CE6E5-62B9-8B45-853D-2C77D746E8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0843220"/>
      </p:ext>
    </p:extLst>
  </p:cSld>
  <p:clrMapOvr>
    <a:masterClrMapping/>
  </p:clrMapOvr>
  <p:transition spd="slow">
    <p:push/>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752423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589680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10566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632173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1869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image" Target="../media/image23.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theme" Target="../theme/theme10.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10" Type="http://schemas.openxmlformats.org/officeDocument/2006/relationships/slideLayout" Target="../slideLayouts/slideLayout153.xml"/><Relationship Id="rId19" Type="http://schemas.openxmlformats.org/officeDocument/2006/relationships/image" Target="../media/image24.png"/><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image" Target="../media/image23.png"/><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theme" Target="../theme/theme11.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10" Type="http://schemas.openxmlformats.org/officeDocument/2006/relationships/slideLayout" Target="../slideLayouts/slideLayout169.xml"/><Relationship Id="rId19" Type="http://schemas.openxmlformats.org/officeDocument/2006/relationships/image" Target="../media/image24.png"/><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18" Type="http://schemas.openxmlformats.org/officeDocument/2006/relationships/theme" Target="../theme/theme12.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17" Type="http://schemas.openxmlformats.org/officeDocument/2006/relationships/slideLayout" Target="../slideLayouts/slideLayout192.xml"/><Relationship Id="rId2" Type="http://schemas.openxmlformats.org/officeDocument/2006/relationships/slideLayout" Target="../slideLayouts/slideLayout177.xml"/><Relationship Id="rId16" Type="http://schemas.openxmlformats.org/officeDocument/2006/relationships/slideLayout" Target="../slideLayouts/slideLayout191.xml"/><Relationship Id="rId20" Type="http://schemas.openxmlformats.org/officeDocument/2006/relationships/image" Target="../media/image24.png"/><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5" Type="http://schemas.openxmlformats.org/officeDocument/2006/relationships/slideLayout" Target="../slideLayouts/slideLayout190.xml"/><Relationship Id="rId10" Type="http://schemas.openxmlformats.org/officeDocument/2006/relationships/slideLayout" Target="../slideLayouts/slideLayout185.xml"/><Relationship Id="rId19" Type="http://schemas.openxmlformats.org/officeDocument/2006/relationships/image" Target="../media/image23.png"/><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slideLayout" Target="../slideLayouts/slideLayout205.xml"/><Relationship Id="rId18" Type="http://schemas.openxmlformats.org/officeDocument/2006/relationships/theme" Target="../theme/theme13.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slideLayout" Target="../slideLayouts/slideLayout209.xml"/><Relationship Id="rId2" Type="http://schemas.openxmlformats.org/officeDocument/2006/relationships/slideLayout" Target="../slideLayouts/slideLayout194.xml"/><Relationship Id="rId16" Type="http://schemas.openxmlformats.org/officeDocument/2006/relationships/slideLayout" Target="../slideLayouts/slideLayout208.xml"/><Relationship Id="rId20" Type="http://schemas.openxmlformats.org/officeDocument/2006/relationships/image" Target="../media/image24.png"/><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slideLayout" Target="../slideLayouts/slideLayout207.xml"/><Relationship Id="rId10" Type="http://schemas.openxmlformats.org/officeDocument/2006/relationships/slideLayout" Target="../slideLayouts/slideLayout202.xml"/><Relationship Id="rId19" Type="http://schemas.openxmlformats.org/officeDocument/2006/relationships/image" Target="../media/image23.png"/><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18" Type="http://schemas.openxmlformats.org/officeDocument/2006/relationships/slideLayout" Target="../slideLayouts/slideLayout227.xml"/><Relationship Id="rId3" Type="http://schemas.openxmlformats.org/officeDocument/2006/relationships/slideLayout" Target="../slideLayouts/slideLayout212.xml"/><Relationship Id="rId21" Type="http://schemas.openxmlformats.org/officeDocument/2006/relationships/image" Target="../media/image24.png"/><Relationship Id="rId7" Type="http://schemas.openxmlformats.org/officeDocument/2006/relationships/slideLayout" Target="../slideLayouts/slideLayout216.xml"/><Relationship Id="rId12" Type="http://schemas.openxmlformats.org/officeDocument/2006/relationships/slideLayout" Target="../slideLayouts/slideLayout221.xml"/><Relationship Id="rId17" Type="http://schemas.openxmlformats.org/officeDocument/2006/relationships/slideLayout" Target="../slideLayouts/slideLayout226.xml"/><Relationship Id="rId2" Type="http://schemas.openxmlformats.org/officeDocument/2006/relationships/slideLayout" Target="../slideLayouts/slideLayout211.xml"/><Relationship Id="rId16" Type="http://schemas.openxmlformats.org/officeDocument/2006/relationships/slideLayout" Target="../slideLayouts/slideLayout225.xml"/><Relationship Id="rId20" Type="http://schemas.openxmlformats.org/officeDocument/2006/relationships/image" Target="../media/image23.png"/><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slideLayout" Target="../slideLayouts/slideLayout224.xml"/><Relationship Id="rId10" Type="http://schemas.openxmlformats.org/officeDocument/2006/relationships/slideLayout" Target="../slideLayouts/slideLayout219.xml"/><Relationship Id="rId19" Type="http://schemas.openxmlformats.org/officeDocument/2006/relationships/theme" Target="../theme/theme14.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18" Type="http://schemas.openxmlformats.org/officeDocument/2006/relationships/theme" Target="../theme/theme15.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17" Type="http://schemas.openxmlformats.org/officeDocument/2006/relationships/slideLayout" Target="../slideLayouts/slideLayout244.xml"/><Relationship Id="rId2" Type="http://schemas.openxmlformats.org/officeDocument/2006/relationships/slideLayout" Target="../slideLayouts/slideLayout229.xml"/><Relationship Id="rId16" Type="http://schemas.openxmlformats.org/officeDocument/2006/relationships/slideLayout" Target="../slideLayouts/slideLayout243.xml"/><Relationship Id="rId20" Type="http://schemas.openxmlformats.org/officeDocument/2006/relationships/image" Target="../media/image24.png"/><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slideLayout" Target="../slideLayouts/slideLayout242.xml"/><Relationship Id="rId10" Type="http://schemas.openxmlformats.org/officeDocument/2006/relationships/slideLayout" Target="../slideLayouts/slideLayout237.xml"/><Relationship Id="rId19" Type="http://schemas.openxmlformats.org/officeDocument/2006/relationships/image" Target="../media/image23.png"/><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21.emf"/><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4.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image" Target="../media/image24.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image" Target="../media/image23.png"/><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image" Target="../media/image23.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heme" Target="../theme/theme6.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image" Target="../media/image24.pn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theme" Target="../theme/theme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image" Target="../media/image24.pn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image" Target="../media/image23.png"/><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image" Target="../media/image23.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theme" Target="../theme/theme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19" Type="http://schemas.openxmlformats.org/officeDocument/2006/relationships/image" Target="../media/image24.png"/><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image" Target="../media/image23.pn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theme" Target="../theme/theme9.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19" Type="http://schemas.openxmlformats.org/officeDocument/2006/relationships/image" Target="../media/image24.png"/><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86BBE-3CB8-4290-A1AD-2E9C370300D4}" type="datetimeFigureOut">
              <a:rPr lang="en-GB" smtClean="0"/>
              <a:t>09/12/2016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AEFF1-6F99-4DFC-8A6F-01FEF2BA49FA}" type="slidenum">
              <a:rPr lang="en-GB" smtClean="0"/>
              <a:t>‹#›</a:t>
            </a:fld>
            <a:endParaRPr lang="en-GB" dirty="0"/>
          </a:p>
        </p:txBody>
      </p:sp>
    </p:spTree>
    <p:extLst>
      <p:ext uri="{BB962C8B-B14F-4D97-AF65-F5344CB8AC3E}">
        <p14:creationId xmlns:p14="http://schemas.microsoft.com/office/powerpoint/2010/main" val="937636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8" name="Picture 7"/>
          <p:cNvPicPr>
            <a:picLocks noChangeAspect="1"/>
          </p:cNvPicPr>
          <p:nvPr userDrawn="1"/>
        </p:nvPicPr>
        <p:blipFill>
          <a:blip r:embed="rId19"/>
          <a:stretch>
            <a:fillRect/>
          </a:stretch>
        </p:blipFill>
        <p:spPr>
          <a:xfrm>
            <a:off x="230578" y="6131257"/>
            <a:ext cx="509159" cy="524245"/>
          </a:xfrm>
          <a:prstGeom prst="rect">
            <a:avLst/>
          </a:prstGeom>
        </p:spPr>
      </p:pic>
    </p:spTree>
    <p:extLst>
      <p:ext uri="{BB962C8B-B14F-4D97-AF65-F5344CB8AC3E}">
        <p14:creationId xmlns:p14="http://schemas.microsoft.com/office/powerpoint/2010/main" val="12259558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7" r:id="rId14"/>
    <p:sldLayoutId id="2147483970" r:id="rId15"/>
    <p:sldLayoutId id="2147483971" r:id="rId1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8" name="Picture 7"/>
          <p:cNvPicPr>
            <a:picLocks noChangeAspect="1"/>
          </p:cNvPicPr>
          <p:nvPr userDrawn="1"/>
        </p:nvPicPr>
        <p:blipFill>
          <a:blip r:embed="rId19"/>
          <a:stretch>
            <a:fillRect/>
          </a:stretch>
        </p:blipFill>
        <p:spPr>
          <a:xfrm>
            <a:off x="230578" y="6131257"/>
            <a:ext cx="509159" cy="524245"/>
          </a:xfrm>
          <a:prstGeom prst="rect">
            <a:avLst/>
          </a:prstGeom>
        </p:spPr>
      </p:pic>
    </p:spTree>
    <p:extLst>
      <p:ext uri="{BB962C8B-B14F-4D97-AF65-F5344CB8AC3E}">
        <p14:creationId xmlns:p14="http://schemas.microsoft.com/office/powerpoint/2010/main" val="329312971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9" r:id="rId14"/>
    <p:sldLayoutId id="2147484042" r:id="rId15"/>
    <p:sldLayoutId id="2147484043" r:id="rId1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8" name="Picture 7"/>
          <p:cNvPicPr>
            <a:picLocks noChangeAspect="1"/>
          </p:cNvPicPr>
          <p:nvPr userDrawn="1"/>
        </p:nvPicPr>
        <p:blipFill>
          <a:blip r:embed="rId20"/>
          <a:stretch>
            <a:fillRect/>
          </a:stretch>
        </p:blipFill>
        <p:spPr>
          <a:xfrm>
            <a:off x="230578" y="6131257"/>
            <a:ext cx="509159" cy="524245"/>
          </a:xfrm>
          <a:prstGeom prst="rect">
            <a:avLst/>
          </a:prstGeom>
        </p:spPr>
      </p:pic>
    </p:spTree>
    <p:extLst>
      <p:ext uri="{BB962C8B-B14F-4D97-AF65-F5344CB8AC3E}">
        <p14:creationId xmlns:p14="http://schemas.microsoft.com/office/powerpoint/2010/main" val="3038776452"/>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 id="2147484067" r:id="rId14"/>
    <p:sldLayoutId id="2147484073" r:id="rId15"/>
    <p:sldLayoutId id="2147484080" r:id="rId16"/>
    <p:sldLayoutId id="2147484081" r:id="rId1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8" name="Picture 7"/>
          <p:cNvPicPr>
            <a:picLocks noChangeAspect="1"/>
          </p:cNvPicPr>
          <p:nvPr userDrawn="1"/>
        </p:nvPicPr>
        <p:blipFill>
          <a:blip r:embed="rId20"/>
          <a:stretch>
            <a:fillRect/>
          </a:stretch>
        </p:blipFill>
        <p:spPr>
          <a:xfrm>
            <a:off x="230578" y="6131257"/>
            <a:ext cx="509159" cy="524245"/>
          </a:xfrm>
          <a:prstGeom prst="rect">
            <a:avLst/>
          </a:prstGeom>
        </p:spPr>
      </p:pic>
    </p:spTree>
    <p:extLst>
      <p:ext uri="{BB962C8B-B14F-4D97-AF65-F5344CB8AC3E}">
        <p14:creationId xmlns:p14="http://schemas.microsoft.com/office/powerpoint/2010/main" val="2428240540"/>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103" r:id="rId14"/>
    <p:sldLayoutId id="2147484111" r:id="rId15"/>
    <p:sldLayoutId id="2147484116" r:id="rId16"/>
    <p:sldLayoutId id="2147484117" r:id="rId1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8" name="Picture 7"/>
          <p:cNvPicPr>
            <a:picLocks noChangeAspect="1"/>
          </p:cNvPicPr>
          <p:nvPr userDrawn="1"/>
        </p:nvPicPr>
        <p:blipFill>
          <a:blip r:embed="rId21"/>
          <a:stretch>
            <a:fillRect/>
          </a:stretch>
        </p:blipFill>
        <p:spPr>
          <a:xfrm>
            <a:off x="230578" y="6131257"/>
            <a:ext cx="509159" cy="524245"/>
          </a:xfrm>
          <a:prstGeom prst="rect">
            <a:avLst/>
          </a:prstGeom>
        </p:spPr>
      </p:pic>
    </p:spTree>
    <p:extLst>
      <p:ext uri="{BB962C8B-B14F-4D97-AF65-F5344CB8AC3E}">
        <p14:creationId xmlns:p14="http://schemas.microsoft.com/office/powerpoint/2010/main" val="426785761"/>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 id="2147484170" r:id="rId14"/>
    <p:sldLayoutId id="2147484175" r:id="rId15"/>
    <p:sldLayoutId id="2147484178" r:id="rId16"/>
    <p:sldLayoutId id="2147484187" r:id="rId17"/>
    <p:sldLayoutId id="2147484188" r:id="rId18"/>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8" name="Picture 7"/>
          <p:cNvPicPr>
            <a:picLocks noChangeAspect="1"/>
          </p:cNvPicPr>
          <p:nvPr userDrawn="1"/>
        </p:nvPicPr>
        <p:blipFill>
          <a:blip r:embed="rId20"/>
          <a:stretch>
            <a:fillRect/>
          </a:stretch>
        </p:blipFill>
        <p:spPr>
          <a:xfrm>
            <a:off x="230578" y="6131257"/>
            <a:ext cx="509159" cy="524245"/>
          </a:xfrm>
          <a:prstGeom prst="rect">
            <a:avLst/>
          </a:prstGeom>
        </p:spPr>
      </p:pic>
    </p:spTree>
    <p:extLst>
      <p:ext uri="{BB962C8B-B14F-4D97-AF65-F5344CB8AC3E}">
        <p14:creationId xmlns:p14="http://schemas.microsoft.com/office/powerpoint/2010/main" val="2759232038"/>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10" r:id="rId14"/>
    <p:sldLayoutId id="2147484219" r:id="rId15"/>
    <p:sldLayoutId id="2147484222" r:id="rId16"/>
    <p:sldLayoutId id="2147484223" r:id="rId1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BC3CD-606F-4308-98B6-AEAD30A044F0}"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C9F1C-9AC3-434B-8DF6-FB427F2484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531772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Using FractalPatterns AH-03.png"/>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23729" y="471719"/>
            <a:ext cx="6793891" cy="1512753"/>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523729" y="2201333"/>
            <a:ext cx="8097984" cy="392483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7610832" y="6475989"/>
            <a:ext cx="1010882" cy="164524"/>
          </a:xfrm>
          <a:prstGeom prst="rect">
            <a:avLst/>
          </a:prstGeom>
        </p:spPr>
        <p:txBody>
          <a:bodyPr vert="horz" lIns="0" tIns="0" rIns="0" bIns="0" rtlCol="0" anchor="b"/>
          <a:lstStyle>
            <a:lvl1pPr algn="r">
              <a:defRPr sz="800">
                <a:solidFill>
                  <a:schemeClr val="tx2"/>
                </a:solidFill>
              </a:defRPr>
            </a:lvl1pPr>
          </a:lstStyle>
          <a:p>
            <a:pPr defTabSz="457200"/>
            <a:fld id="{12279520-E3D5-B049-AA1C-4789BFA31059}" type="datetimeFigureOut">
              <a:rPr lang="en-US" smtClean="0">
                <a:solidFill>
                  <a:srgbClr val="7A277C"/>
                </a:solidFill>
              </a:rPr>
              <a:pPr defTabSz="457200"/>
              <a:t>12/9/2016</a:t>
            </a:fld>
            <a:endParaRPr lang="en-US" dirty="0">
              <a:solidFill>
                <a:srgbClr val="7A277C"/>
              </a:solidFill>
            </a:endParaRPr>
          </a:p>
        </p:txBody>
      </p:sp>
      <p:sp>
        <p:nvSpPr>
          <p:cNvPr id="5" name="Footer Placeholder 4"/>
          <p:cNvSpPr>
            <a:spLocks noGrp="1"/>
          </p:cNvSpPr>
          <p:nvPr>
            <p:ph type="ftr" sz="quarter" idx="3"/>
          </p:nvPr>
        </p:nvSpPr>
        <p:spPr>
          <a:xfrm>
            <a:off x="1617275" y="6475989"/>
            <a:ext cx="5480439" cy="164524"/>
          </a:xfrm>
          <a:prstGeom prst="rect">
            <a:avLst/>
          </a:prstGeom>
        </p:spPr>
        <p:txBody>
          <a:bodyPr vert="horz" lIns="0" tIns="0" rIns="0" bIns="0" rtlCol="0" anchor="b"/>
          <a:lstStyle>
            <a:lvl1pPr algn="ctr">
              <a:defRPr sz="800">
                <a:solidFill>
                  <a:schemeClr val="tx2"/>
                </a:solidFill>
              </a:defRPr>
            </a:lvl1pPr>
          </a:lstStyle>
          <a:p>
            <a:pPr defTabSz="457200"/>
            <a:endParaRPr lang="en-US" dirty="0">
              <a:solidFill>
                <a:srgbClr val="7A277C"/>
              </a:solidFill>
            </a:endParaRPr>
          </a:p>
        </p:txBody>
      </p:sp>
      <p:sp>
        <p:nvSpPr>
          <p:cNvPr id="6" name="Slide Number Placeholder 5"/>
          <p:cNvSpPr>
            <a:spLocks noGrp="1"/>
          </p:cNvSpPr>
          <p:nvPr>
            <p:ph type="sldNum" sz="quarter" idx="4"/>
          </p:nvPr>
        </p:nvSpPr>
        <p:spPr>
          <a:xfrm>
            <a:off x="215239" y="6475989"/>
            <a:ext cx="895739" cy="164524"/>
          </a:xfrm>
          <a:prstGeom prst="rect">
            <a:avLst/>
          </a:prstGeom>
        </p:spPr>
        <p:txBody>
          <a:bodyPr vert="horz" lIns="0" tIns="0" rIns="0" bIns="0" rtlCol="0" anchor="b"/>
          <a:lstStyle>
            <a:lvl1pPr algn="l">
              <a:defRPr sz="800">
                <a:solidFill>
                  <a:srgbClr val="FFFFFF"/>
                </a:solidFill>
              </a:defRPr>
            </a:lvl1pPr>
          </a:lstStyle>
          <a:p>
            <a:pPr defTabSz="457200"/>
            <a:fld id="{A239FCAE-018E-4F46-8E89-97DAEE994706}" type="slidenum">
              <a:rPr lang="en-US" smtClean="0"/>
              <a:pPr defTabSz="457200"/>
              <a:t>‹#›</a:t>
            </a:fld>
            <a:endParaRPr lang="en-US" dirty="0"/>
          </a:p>
        </p:txBody>
      </p:sp>
    </p:spTree>
    <p:extLst>
      <p:ext uri="{BB962C8B-B14F-4D97-AF65-F5344CB8AC3E}">
        <p14:creationId xmlns:p14="http://schemas.microsoft.com/office/powerpoint/2010/main" val="204755478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Lst>
  <p:txStyles>
    <p:titleStyle>
      <a:lvl1pPr algn="l" defTabSz="457200" rtl="0" eaLnBrk="1" latinLnBrk="0" hangingPunct="1">
        <a:lnSpc>
          <a:spcPct val="85000"/>
        </a:lnSpc>
        <a:spcBef>
          <a:spcPct val="0"/>
        </a:spcBef>
        <a:buNone/>
        <a:defRPr sz="3000" kern="1200" cap="all">
          <a:solidFill>
            <a:schemeClr val="tx2"/>
          </a:solidFill>
          <a:latin typeface="+mj-lt"/>
          <a:ea typeface="+mj-ea"/>
          <a:cs typeface="+mj-cs"/>
        </a:defRPr>
      </a:lvl1pPr>
    </p:titleStyle>
    <p:body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180975" indent="-180975" algn="l" defTabSz="4572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2pPr>
      <a:lvl3pPr marL="357188" indent="-176213" algn="l" defTabSz="457200" rtl="0" eaLnBrk="1" latinLnBrk="0" hangingPunct="1">
        <a:spcBef>
          <a:spcPct val="20000"/>
        </a:spcBef>
        <a:buClr>
          <a:schemeClr val="accent1">
            <a:lumMod val="40000"/>
            <a:lumOff val="60000"/>
          </a:schemeClr>
        </a:buClr>
        <a:buFont typeface="Wingdings" charset="2"/>
        <a:buChar char="§"/>
        <a:defRPr sz="1400" kern="1200">
          <a:solidFill>
            <a:schemeClr val="tx1"/>
          </a:solidFill>
          <a:latin typeface="+mn-lt"/>
          <a:ea typeface="+mn-ea"/>
          <a:cs typeface="+mn-cs"/>
        </a:defRPr>
      </a:lvl3pPr>
      <a:lvl4pPr marL="628650" indent="-271463" algn="l" defTabSz="457200" rtl="0" eaLnBrk="1" latinLnBrk="0" hangingPunct="1">
        <a:spcBef>
          <a:spcPct val="20000"/>
        </a:spcBef>
        <a:buClr>
          <a:schemeClr val="tx2"/>
        </a:buClr>
        <a:buFont typeface="Arial"/>
        <a:buChar char="–"/>
        <a:defRPr sz="1400" kern="1200">
          <a:solidFill>
            <a:schemeClr val="tx1"/>
          </a:solidFill>
          <a:latin typeface="+mn-lt"/>
          <a:ea typeface="+mn-ea"/>
          <a:cs typeface="+mn-cs"/>
        </a:defRPr>
      </a:lvl4pPr>
      <a:lvl5pPr marL="0" indent="0" algn="l" defTabSz="457200" rtl="0" eaLnBrk="1" latinLnBrk="0" hangingPunct="1">
        <a:spcBef>
          <a:spcPct val="20000"/>
        </a:spcBef>
        <a:spcAft>
          <a:spcPts val="2000"/>
        </a:spcAft>
        <a:buFont typeface="Arial"/>
        <a:buNone/>
        <a:defRPr sz="1800" b="1"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334980" y="0"/>
            <a:ext cx="8566135" cy="763200"/>
          </a:xfrm>
          <a:prstGeom prst="rect">
            <a:avLst/>
          </a:prstGeom>
        </p:spPr>
        <p:txBody>
          <a:bodyPr vert="horz" lIns="77925" tIns="90000" rIns="77925" bIns="38963" rtlCol="0" anchor="t">
            <a:normAutofit/>
          </a:bodyPr>
          <a:lstStyle/>
          <a:p>
            <a:r>
              <a:rPr lang="en-US"/>
              <a:t>Click to edit Master title style</a:t>
            </a:r>
            <a:endParaRPr lang="en-GB" dirty="0"/>
          </a:p>
        </p:txBody>
      </p:sp>
      <p:sp>
        <p:nvSpPr>
          <p:cNvPr id="13" name="Text Box 8"/>
          <p:cNvSpPr txBox="1">
            <a:spLocks noChangeArrowheads="1"/>
          </p:cNvSpPr>
          <p:nvPr/>
        </p:nvSpPr>
        <p:spPr bwMode="auto">
          <a:xfrm>
            <a:off x="8254019" y="6559955"/>
            <a:ext cx="253553" cy="186409"/>
          </a:xfrm>
          <a:prstGeom prst="rect">
            <a:avLst/>
          </a:prstGeom>
          <a:noFill/>
          <a:ln>
            <a:noFill/>
          </a:ln>
          <a:effectLst/>
          <a:extLst/>
        </p:spPr>
        <p:txBody>
          <a:bodyPr vert="horz" wrap="none" lIns="77925" tIns="38963" rIns="77925" bIns="38963" numCol="1" anchor="t" anchorCtr="0" compatLnSpc="1">
            <a:prstTxWarp prst="textNoShape">
              <a:avLst/>
            </a:prstTxWarp>
            <a:spAutoFit/>
          </a:bodyPr>
          <a:lstStyle/>
          <a:p>
            <a:pPr algn="ctr" defTabSz="779252" fontAlgn="base">
              <a:spcBef>
                <a:spcPct val="0"/>
              </a:spcBef>
              <a:spcAft>
                <a:spcPct val="0"/>
              </a:spcAft>
            </a:pPr>
            <a:fld id="{0996EA6E-EC28-4DB5-8A71-565F7C892ECC}" type="slidenum">
              <a:rPr lang="en-GB" sz="700" b="1">
                <a:solidFill>
                  <a:srgbClr val="7A2995"/>
                </a:solidFill>
              </a:rPr>
              <a:pPr algn="ctr" defTabSz="779252" fontAlgn="base">
                <a:spcBef>
                  <a:spcPct val="0"/>
                </a:spcBef>
                <a:spcAft>
                  <a:spcPct val="0"/>
                </a:spcAft>
              </a:pPr>
              <a:t>‹#›</a:t>
            </a:fld>
            <a:endParaRPr lang="en-US" sz="700" dirty="0">
              <a:solidFill>
                <a:srgbClr val="7A2995"/>
              </a:solidFill>
            </a:endParaRPr>
          </a:p>
        </p:txBody>
      </p:sp>
      <p:grpSp>
        <p:nvGrpSpPr>
          <p:cNvPr id="5" name="Group 4"/>
          <p:cNvGrpSpPr/>
          <p:nvPr/>
        </p:nvGrpSpPr>
        <p:grpSpPr>
          <a:xfrm>
            <a:off x="0" y="6510143"/>
            <a:ext cx="9144000" cy="347859"/>
            <a:chOff x="0" y="4882606"/>
            <a:chExt cx="9144000" cy="260894"/>
          </a:xfrm>
        </p:grpSpPr>
        <p:sp>
          <p:nvSpPr>
            <p:cNvPr id="11" name="Rectangle 10"/>
            <p:cNvSpPr/>
            <p:nvPr userDrawn="1"/>
          </p:nvSpPr>
          <p:spPr>
            <a:xfrm>
              <a:off x="0" y="4882836"/>
              <a:ext cx="9144000" cy="2606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252"/>
              <a:endParaRPr lang="en-GB" sz="1500" dirty="0">
                <a:solidFill>
                  <a:srgbClr val="000000"/>
                </a:solidFill>
              </a:endParaRPr>
            </a:p>
          </p:txBody>
        </p:sp>
        <p:sp>
          <p:nvSpPr>
            <p:cNvPr id="9" name="Chevron 8"/>
            <p:cNvSpPr/>
            <p:nvPr userDrawn="1"/>
          </p:nvSpPr>
          <p:spPr>
            <a:xfrm>
              <a:off x="8162761" y="4883590"/>
              <a:ext cx="367160" cy="259156"/>
            </a:xfrm>
            <a:prstGeom prst="chevron">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defTabSz="779252"/>
              <a:endParaRPr lang="en-GB" sz="1500" dirty="0">
                <a:solidFill>
                  <a:srgbClr val="000000"/>
                </a:solidFill>
              </a:endParaRPr>
            </a:p>
          </p:txBody>
        </p:sp>
        <p:sp>
          <p:nvSpPr>
            <p:cNvPr id="12" name="Chevron 11"/>
            <p:cNvSpPr/>
            <p:nvPr userDrawn="1"/>
          </p:nvSpPr>
          <p:spPr>
            <a:xfrm>
              <a:off x="8464542" y="4882606"/>
              <a:ext cx="165107" cy="260894"/>
            </a:xfrm>
            <a:prstGeom prst="chevron">
              <a:avLst>
                <a:gd name="adj" fmla="val 72792"/>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defTabSz="779252"/>
              <a:endParaRPr lang="en-GB" sz="1500" dirty="0">
                <a:solidFill>
                  <a:srgbClr val="000000"/>
                </a:solidFill>
              </a:endParaRPr>
            </a:p>
          </p:txBody>
        </p:sp>
      </p:grpSp>
      <p:sp>
        <p:nvSpPr>
          <p:cNvPr id="18" name="Text Box 8"/>
          <p:cNvSpPr txBox="1">
            <a:spLocks noChangeArrowheads="1"/>
          </p:cNvSpPr>
          <p:nvPr/>
        </p:nvSpPr>
        <p:spPr bwMode="auto">
          <a:xfrm>
            <a:off x="8255235" y="6559955"/>
            <a:ext cx="253553" cy="186409"/>
          </a:xfrm>
          <a:prstGeom prst="rect">
            <a:avLst/>
          </a:prstGeom>
          <a:noFill/>
          <a:ln>
            <a:noFill/>
          </a:ln>
          <a:effectLst/>
          <a:extLst/>
        </p:spPr>
        <p:txBody>
          <a:bodyPr vert="horz" wrap="none" lIns="77925" tIns="38963" rIns="77925" bIns="38963" numCol="1" anchor="t" anchorCtr="0" compatLnSpc="1">
            <a:prstTxWarp prst="textNoShape">
              <a:avLst/>
            </a:prstTxWarp>
            <a:spAutoFit/>
          </a:bodyPr>
          <a:lstStyle/>
          <a:p>
            <a:pPr algn="ctr" defTabSz="779252" fontAlgn="base">
              <a:spcBef>
                <a:spcPct val="0"/>
              </a:spcBef>
              <a:spcAft>
                <a:spcPct val="0"/>
              </a:spcAft>
            </a:pPr>
            <a:fld id="{0996EA6E-EC28-4DB5-8A71-565F7C892ECC}" type="slidenum">
              <a:rPr lang="en-GB" sz="700" b="1">
                <a:solidFill>
                  <a:srgbClr val="717074"/>
                </a:solidFill>
              </a:rPr>
              <a:pPr algn="ctr" defTabSz="779252" fontAlgn="base">
                <a:spcBef>
                  <a:spcPct val="0"/>
                </a:spcBef>
                <a:spcAft>
                  <a:spcPct val="0"/>
                </a:spcAft>
              </a:pPr>
              <a:t>‹#›</a:t>
            </a:fld>
            <a:endParaRPr lang="en-US" sz="700" dirty="0">
              <a:solidFill>
                <a:srgbClr val="717074"/>
              </a:solidFill>
            </a:endParaRPr>
          </a:p>
        </p:txBody>
      </p:sp>
      <p:grpSp>
        <p:nvGrpSpPr>
          <p:cNvPr id="6" name="Group 5"/>
          <p:cNvGrpSpPr/>
          <p:nvPr/>
        </p:nvGrpSpPr>
        <p:grpSpPr>
          <a:xfrm>
            <a:off x="-3" y="-477"/>
            <a:ext cx="332344" cy="767004"/>
            <a:chOff x="-3" y="-358"/>
            <a:chExt cx="332344" cy="575253"/>
          </a:xfrm>
          <a:solidFill>
            <a:schemeClr val="accent1"/>
          </a:solidFill>
        </p:grpSpPr>
        <p:sp>
          <p:nvSpPr>
            <p:cNvPr id="20" name="Pentagon 5"/>
            <p:cNvSpPr/>
            <p:nvPr userDrawn="1"/>
          </p:nvSpPr>
          <p:spPr>
            <a:xfrm>
              <a:off x="50062" y="-358"/>
              <a:ext cx="282279" cy="575253"/>
            </a:xfrm>
            <a:custGeom>
              <a:avLst/>
              <a:gdLst/>
              <a:ahLst/>
              <a:cxnLst/>
              <a:rect l="l" t="t" r="r" b="b"/>
              <a:pathLst>
                <a:path w="1768243" h="5518802">
                  <a:moveTo>
                    <a:pt x="0" y="2"/>
                  </a:moveTo>
                  <a:lnTo>
                    <a:pt x="1" y="2"/>
                  </a:lnTo>
                  <a:lnTo>
                    <a:pt x="1" y="5517086"/>
                  </a:lnTo>
                  <a:lnTo>
                    <a:pt x="1474239" y="2758544"/>
                  </a:lnTo>
                  <a:lnTo>
                    <a:pt x="1" y="2"/>
                  </a:lnTo>
                  <a:lnTo>
                    <a:pt x="297153" y="2"/>
                  </a:lnTo>
                  <a:lnTo>
                    <a:pt x="1768243" y="2759402"/>
                  </a:lnTo>
                  <a:lnTo>
                    <a:pt x="297153" y="5518802"/>
                  </a:lnTo>
                  <a:lnTo>
                    <a:pt x="0" y="5518802"/>
                  </a:lnTo>
                  <a:close/>
                  <a:moveTo>
                    <a:pt x="1" y="0"/>
                  </a:moveTo>
                  <a:lnTo>
                    <a:pt x="1" y="2"/>
                  </a:lnTo>
                  <a:lnTo>
                    <a:pt x="1"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spcCol="0" rtlCol="0" anchor="ctr"/>
            <a:lstStyle/>
            <a:p>
              <a:pPr algn="ctr" defTabSz="779252"/>
              <a:endParaRPr lang="en-GB" sz="1500" dirty="0">
                <a:solidFill>
                  <a:srgbClr val="000000"/>
                </a:solidFill>
              </a:endParaRPr>
            </a:p>
          </p:txBody>
        </p:sp>
        <p:sp>
          <p:nvSpPr>
            <p:cNvPr id="21" name="Isosceles Triangle 20"/>
            <p:cNvSpPr/>
            <p:nvPr userDrawn="1"/>
          </p:nvSpPr>
          <p:spPr>
            <a:xfrm rot="5400000">
              <a:off x="-162830" y="162829"/>
              <a:ext cx="574893" cy="2492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defTabSz="779252"/>
              <a:endParaRPr lang="en-GB" sz="1500" dirty="0">
                <a:solidFill>
                  <a:srgbClr val="000000"/>
                </a:solidFill>
              </a:endParaRPr>
            </a:p>
          </p:txBody>
        </p:sp>
      </p:grpSp>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385" y="6546854"/>
            <a:ext cx="131571" cy="295275"/>
          </a:xfrm>
          <a:prstGeom prst="rect">
            <a:avLst/>
          </a:prstGeom>
        </p:spPr>
      </p:pic>
      <p:sp>
        <p:nvSpPr>
          <p:cNvPr id="2" name="Text Placeholder 1"/>
          <p:cNvSpPr>
            <a:spLocks noGrp="1"/>
          </p:cNvSpPr>
          <p:nvPr>
            <p:ph type="body" idx="1"/>
          </p:nvPr>
        </p:nvSpPr>
        <p:spPr>
          <a:xfrm>
            <a:off x="327026" y="1413934"/>
            <a:ext cx="8574088" cy="47117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33951522"/>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p:hf sldNum="0" hdr="0" dt="0"/>
  <p:txStyles>
    <p:titleStyle>
      <a:lvl1pPr marL="0" marR="0" indent="0" algn="l" defTabSz="779252" rtl="0" eaLnBrk="1" fontAlgn="base" latinLnBrk="0" hangingPunct="1">
        <a:lnSpc>
          <a:spcPct val="100000"/>
        </a:lnSpc>
        <a:spcBef>
          <a:spcPct val="0"/>
        </a:spcBef>
        <a:spcAft>
          <a:spcPct val="0"/>
        </a:spcAft>
        <a:buClrTx/>
        <a:buSzTx/>
        <a:buFontTx/>
        <a:buNone/>
        <a:tabLst/>
        <a:defRPr kumimoji="0" lang="en-GB" sz="2600" b="1" i="0" u="none" strike="noStrike" kern="1200" cap="none" normalizeH="0" baseline="0" dirty="0" smtClean="0">
          <a:ln>
            <a:noFill/>
          </a:ln>
          <a:solidFill>
            <a:schemeClr val="bg2"/>
          </a:solidFill>
          <a:effectLst/>
          <a:latin typeface="+mn-lt"/>
          <a:ea typeface="+mj-ea"/>
          <a:cs typeface="+mj-cs"/>
        </a:defRPr>
      </a:lvl1pPr>
    </p:titleStyle>
    <p:bodyStyle>
      <a:lvl1pPr marL="292219" indent="-292219" algn="l" defTabSz="779252" rtl="0" eaLnBrk="1" latinLnBrk="0" hangingPunct="1">
        <a:spcBef>
          <a:spcPts val="1200"/>
        </a:spcBef>
        <a:buSzPct val="130000"/>
        <a:buFont typeface="Arial" panose="020B0604020202020204" pitchFamily="34" charset="0"/>
        <a:buChar char="•"/>
        <a:defRPr sz="1400" kern="1200">
          <a:solidFill>
            <a:schemeClr val="tx1"/>
          </a:solidFill>
          <a:latin typeface="+mn-lt"/>
          <a:ea typeface="+mn-ea"/>
          <a:cs typeface="Arial" pitchFamily="34" charset="0"/>
        </a:defRPr>
      </a:lvl1pPr>
      <a:lvl2pPr marL="535736" indent="-227282" algn="l" defTabSz="779252" rtl="0" eaLnBrk="1" latinLnBrk="0" hangingPunct="1">
        <a:spcBef>
          <a:spcPts val="600"/>
        </a:spcBef>
        <a:buClr>
          <a:srgbClr val="8CC63F"/>
        </a:buClr>
        <a:buSzPct val="130000"/>
        <a:buFont typeface="Century Gothic" panose="020B0502020202020204" pitchFamily="34" charset="0"/>
        <a:buChar char="–"/>
        <a:defRPr sz="1200" kern="1200">
          <a:solidFill>
            <a:schemeClr val="tx1"/>
          </a:solidFill>
          <a:latin typeface="+mn-lt"/>
          <a:ea typeface="+mn-ea"/>
          <a:cs typeface="Arial" pitchFamily="34" charset="0"/>
        </a:defRPr>
      </a:lvl2pPr>
      <a:lvl3pPr marL="974065" indent="-194813" algn="l" defTabSz="779252" rtl="0" eaLnBrk="1" latinLnBrk="0" hangingPunct="1">
        <a:spcBef>
          <a:spcPts val="300"/>
        </a:spcBef>
        <a:buFont typeface="Arial" pitchFamily="34" charset="0"/>
        <a:buChar char="•"/>
        <a:defRPr sz="1200" kern="1200">
          <a:solidFill>
            <a:schemeClr val="tx1"/>
          </a:solidFill>
          <a:latin typeface="+mn-lt"/>
          <a:ea typeface="+mn-ea"/>
          <a:cs typeface="+mn-cs"/>
        </a:defRPr>
      </a:lvl3pPr>
      <a:lvl4pPr marL="136369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53316"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86BBE-3CB8-4290-A1AD-2E9C370300D4}" type="datetimeFigureOut">
              <a:rPr lang="en-GB" smtClean="0"/>
              <a:t>09/12/2016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AEFF1-6F99-4DFC-8A6F-01FEF2BA49FA}" type="slidenum">
              <a:rPr lang="en-GB" smtClean="0"/>
              <a:t>‹#›</a:t>
            </a:fld>
            <a:endParaRPr lang="en-GB" dirty="0"/>
          </a:p>
        </p:txBody>
      </p:sp>
      <p:pic>
        <p:nvPicPr>
          <p:cNvPr id="7" name="Picture 6"/>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770562" y="6000315"/>
            <a:ext cx="1883800" cy="766173"/>
          </a:xfrm>
          <a:prstGeom prst="rect">
            <a:avLst/>
          </a:prstGeom>
        </p:spPr>
      </p:pic>
      <p:pic>
        <p:nvPicPr>
          <p:cNvPr id="8" name="Picture 7"/>
          <p:cNvPicPr>
            <a:picLocks noChangeAspect="1"/>
          </p:cNvPicPr>
          <p:nvPr userDrawn="1"/>
        </p:nvPicPr>
        <p:blipFill>
          <a:blip r:embed="rId29"/>
          <a:stretch>
            <a:fillRect/>
          </a:stretch>
        </p:blipFill>
        <p:spPr>
          <a:xfrm>
            <a:off x="230579" y="6131259"/>
            <a:ext cx="509159" cy="524245"/>
          </a:xfrm>
          <a:prstGeom prst="rect">
            <a:avLst/>
          </a:prstGeom>
        </p:spPr>
      </p:pic>
    </p:spTree>
    <p:extLst>
      <p:ext uri="{BB962C8B-B14F-4D97-AF65-F5344CB8AC3E}">
        <p14:creationId xmlns:p14="http://schemas.microsoft.com/office/powerpoint/2010/main" val="291772960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3" r:id="rId23"/>
    <p:sldLayoutId id="2147483785" r:id="rId24"/>
    <p:sldLayoutId id="2147483787" r:id="rId25"/>
    <p:sldLayoutId id="2147484045"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8" name="Picture 7"/>
          <p:cNvPicPr>
            <a:picLocks noChangeAspect="1"/>
          </p:cNvPicPr>
          <p:nvPr userDrawn="1"/>
        </p:nvPicPr>
        <p:blipFill>
          <a:blip r:embed="rId19"/>
          <a:stretch>
            <a:fillRect/>
          </a:stretch>
        </p:blipFill>
        <p:spPr>
          <a:xfrm>
            <a:off x="230578" y="6131257"/>
            <a:ext cx="509159" cy="524245"/>
          </a:xfrm>
          <a:prstGeom prst="rect">
            <a:avLst/>
          </a:prstGeom>
        </p:spPr>
      </p:pic>
    </p:spTree>
    <p:extLst>
      <p:ext uri="{BB962C8B-B14F-4D97-AF65-F5344CB8AC3E}">
        <p14:creationId xmlns:p14="http://schemas.microsoft.com/office/powerpoint/2010/main" val="343719197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10" r:id="rId14"/>
    <p:sldLayoutId id="2147483826" r:id="rId15"/>
    <p:sldLayoutId id="2147483827" r:id="rId1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8" name="Picture 7"/>
          <p:cNvPicPr>
            <a:picLocks noChangeAspect="1"/>
          </p:cNvPicPr>
          <p:nvPr userDrawn="1"/>
        </p:nvPicPr>
        <p:blipFill>
          <a:blip r:embed="rId20"/>
          <a:stretch>
            <a:fillRect/>
          </a:stretch>
        </p:blipFill>
        <p:spPr>
          <a:xfrm>
            <a:off x="230578" y="6131257"/>
            <a:ext cx="509159" cy="524245"/>
          </a:xfrm>
          <a:prstGeom prst="rect">
            <a:avLst/>
          </a:prstGeom>
        </p:spPr>
      </p:pic>
    </p:spTree>
    <p:extLst>
      <p:ext uri="{BB962C8B-B14F-4D97-AF65-F5344CB8AC3E}">
        <p14:creationId xmlns:p14="http://schemas.microsoft.com/office/powerpoint/2010/main" val="336206831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4" r:id="rId14"/>
    <p:sldLayoutId id="2147483849" r:id="rId15"/>
    <p:sldLayoutId id="2147483862" r:id="rId16"/>
    <p:sldLayoutId id="2147483863" r:id="rId1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8" name="Picture 7"/>
          <p:cNvPicPr>
            <a:picLocks noChangeAspect="1"/>
          </p:cNvPicPr>
          <p:nvPr userDrawn="1"/>
        </p:nvPicPr>
        <p:blipFill>
          <a:blip r:embed="rId19"/>
          <a:stretch>
            <a:fillRect/>
          </a:stretch>
        </p:blipFill>
        <p:spPr>
          <a:xfrm>
            <a:off x="230578" y="6131257"/>
            <a:ext cx="509159" cy="524245"/>
          </a:xfrm>
          <a:prstGeom prst="rect">
            <a:avLst/>
          </a:prstGeom>
        </p:spPr>
      </p:pic>
    </p:spTree>
    <p:extLst>
      <p:ext uri="{BB962C8B-B14F-4D97-AF65-F5344CB8AC3E}">
        <p14:creationId xmlns:p14="http://schemas.microsoft.com/office/powerpoint/2010/main" val="173027880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85" r:id="rId14"/>
    <p:sldLayoutId id="2147483898" r:id="rId15"/>
    <p:sldLayoutId id="2147483899" r:id="rId1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CA62E213-7C7D-465F-90FA-6E89F84A0637}" type="datetimeFigureOut">
              <a:rPr lang="en-GB" smtClean="0">
                <a:solidFill>
                  <a:prstClr val="black">
                    <a:tint val="75000"/>
                  </a:prstClr>
                </a:solidFill>
              </a:rPr>
              <a:pPr/>
              <a:t>09/12/2016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FE2C592-3D8F-4719-9CC6-6D7DE2EE935E}"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70562" y="6000313"/>
            <a:ext cx="1883800" cy="766173"/>
          </a:xfrm>
          <a:prstGeom prst="rect">
            <a:avLst/>
          </a:prstGeom>
        </p:spPr>
      </p:pic>
      <p:pic>
        <p:nvPicPr>
          <p:cNvPr id="8" name="Picture 7"/>
          <p:cNvPicPr>
            <a:picLocks noChangeAspect="1"/>
          </p:cNvPicPr>
          <p:nvPr userDrawn="1"/>
        </p:nvPicPr>
        <p:blipFill>
          <a:blip r:embed="rId19"/>
          <a:stretch>
            <a:fillRect/>
          </a:stretch>
        </p:blipFill>
        <p:spPr>
          <a:xfrm>
            <a:off x="230578" y="6131257"/>
            <a:ext cx="509159" cy="524245"/>
          </a:xfrm>
          <a:prstGeom prst="rect">
            <a:avLst/>
          </a:prstGeom>
        </p:spPr>
      </p:pic>
    </p:spTree>
    <p:extLst>
      <p:ext uri="{BB962C8B-B14F-4D97-AF65-F5344CB8AC3E}">
        <p14:creationId xmlns:p14="http://schemas.microsoft.com/office/powerpoint/2010/main" val="356363041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21" r:id="rId14"/>
    <p:sldLayoutId id="2147483934" r:id="rId15"/>
    <p:sldLayoutId id="2147483935" r:id="rId1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6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0.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140.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3.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225.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74.xml"/><Relationship Id="rId5" Type="http://schemas.openxmlformats.org/officeDocument/2006/relationships/image" Target="../media/image61.jpeg"/><Relationship Id="rId4" Type="http://schemas.openxmlformats.org/officeDocument/2006/relationships/image" Target="../media/image60.gif"/></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1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78.xm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78.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8" Type="http://schemas.openxmlformats.org/officeDocument/2006/relationships/hyperlink" Target="http://www.thisgirlcan.co.uk/" TargetMode="External"/><Relationship Id="rId3" Type="http://schemas.openxmlformats.org/officeDocument/2006/relationships/hyperlink" Target="https://www.womeninsport.org/csp-resource-hub/" TargetMode="External"/><Relationship Id="rId7" Type="http://schemas.openxmlformats.org/officeDocument/2006/relationships/hyperlink" Target="http://www.sportengland.org/our-work/equality-diversity/women/helping-women-and-girls-get-active/" TargetMode="External"/><Relationship Id="rId2" Type="http://schemas.openxmlformats.org/officeDocument/2006/relationships/notesSlide" Target="../notesSlides/notesSlide3.xml"/><Relationship Id="rId1" Type="http://schemas.openxmlformats.org/officeDocument/2006/relationships/slideLayout" Target="../slideLayouts/slideLayout65.xml"/><Relationship Id="rId6" Type="http://schemas.openxmlformats.org/officeDocument/2006/relationships/hyperlink" Target="http://www.sportengland.org/media/806351/gowherewomenare_final_01062015final.pdf" TargetMode="External"/><Relationship Id="rId5" Type="http://schemas.openxmlformats.org/officeDocument/2006/relationships/hyperlink" Target="https://www.womeninsport.org/resources/" TargetMode="External"/><Relationship Id="rId4" Type="http://schemas.openxmlformats.org/officeDocument/2006/relationships/hyperlink" Target="https://www.womeninsport.org/resources/understanding-womens-live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78.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2.xml"/><Relationship Id="rId1" Type="http://schemas.openxmlformats.org/officeDocument/2006/relationships/slideLayout" Target="../slideLayouts/slideLayout16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0.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75.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2.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4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793" cy="5145470"/>
          </a:xfrm>
          <a:prstGeom prst="rect">
            <a:avLst/>
          </a:prstGeom>
        </p:spPr>
      </p:pic>
      <p:sp>
        <p:nvSpPr>
          <p:cNvPr id="101378" name="TextBox 1"/>
          <p:cNvSpPr txBox="1">
            <a:spLocks noChangeArrowheads="1"/>
          </p:cNvSpPr>
          <p:nvPr/>
        </p:nvSpPr>
        <p:spPr bwMode="auto">
          <a:xfrm>
            <a:off x="380893" y="2824939"/>
            <a:ext cx="8107363"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pitchFamily="-84" charset="-128"/>
              </a:defRPr>
            </a:lvl1pPr>
            <a:lvl2pPr marL="742950" indent="-285750">
              <a:defRPr>
                <a:solidFill>
                  <a:schemeClr val="tx1"/>
                </a:solidFill>
                <a:latin typeface="Calibri" panose="020F0502020204030204" pitchFamily="34" charset="0"/>
                <a:ea typeface="ヒラギノ角ゴ Pro W3" pitchFamily="-84" charset="-128"/>
              </a:defRPr>
            </a:lvl2pPr>
            <a:lvl3pPr marL="1143000" indent="-228600">
              <a:defRPr>
                <a:solidFill>
                  <a:schemeClr val="tx1"/>
                </a:solidFill>
                <a:latin typeface="Calibri" panose="020F0502020204030204" pitchFamily="34" charset="0"/>
                <a:ea typeface="ヒラギノ角ゴ Pro W3" pitchFamily="-84" charset="-128"/>
              </a:defRPr>
            </a:lvl3pPr>
            <a:lvl4pPr marL="1600200" indent="-228600">
              <a:defRPr>
                <a:solidFill>
                  <a:schemeClr val="tx1"/>
                </a:solidFill>
                <a:latin typeface="Calibri" panose="020F0502020204030204" pitchFamily="34" charset="0"/>
                <a:ea typeface="ヒラギノ角ゴ Pro W3" pitchFamily="-84" charset="-128"/>
              </a:defRPr>
            </a:lvl4pPr>
            <a:lvl5pPr marL="2057400" indent="-228600">
              <a:defRPr>
                <a:solidFill>
                  <a:schemeClr val="tx1"/>
                </a:solidFill>
                <a:latin typeface="Calibri" panose="020F050202020403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9pPr>
          </a:lstStyle>
          <a:p>
            <a:pPr fontAlgn="base">
              <a:lnSpc>
                <a:spcPct val="90000"/>
              </a:lnSpc>
              <a:spcBef>
                <a:spcPct val="0"/>
              </a:spcBef>
              <a:spcAft>
                <a:spcPct val="0"/>
              </a:spcAft>
              <a:defRPr/>
            </a:pPr>
            <a:r>
              <a:rPr lang="en-US" altLang="en-US" sz="4400" dirty="0">
                <a:solidFill>
                  <a:prstClr val="white"/>
                </a:solidFill>
                <a:latin typeface="Arial Black" panose="020B0A04020102020204" pitchFamily="34" charset="0"/>
                <a:cs typeface="Arial" panose="020B0604020202020204" pitchFamily="34" charset="0"/>
              </a:rPr>
              <a:t>TRANSFORMING LOCAL SPORTS DELIVERY FOR WOMEN AND GIRLS</a:t>
            </a:r>
          </a:p>
          <a:p>
            <a:pPr fontAlgn="base">
              <a:lnSpc>
                <a:spcPct val="90000"/>
              </a:lnSpc>
              <a:spcBef>
                <a:spcPct val="0"/>
              </a:spcBef>
              <a:spcAft>
                <a:spcPct val="0"/>
              </a:spcAft>
              <a:defRPr/>
            </a:pPr>
            <a:endParaRPr lang="en-US" altLang="en-US" sz="4400" dirty="0">
              <a:solidFill>
                <a:prstClr val="black"/>
              </a:solidFill>
              <a:latin typeface="Arial Black" panose="020B0A04020102020204" pitchFamily="34" charset="0"/>
              <a:cs typeface="Arial" panose="020B0604020202020204" pitchFamily="34" charset="0"/>
            </a:endParaRPr>
          </a:p>
          <a:p>
            <a:pPr fontAlgn="base">
              <a:lnSpc>
                <a:spcPct val="90000"/>
              </a:lnSpc>
              <a:spcBef>
                <a:spcPct val="0"/>
              </a:spcBef>
              <a:spcAft>
                <a:spcPct val="0"/>
              </a:spcAft>
              <a:defRPr/>
            </a:pPr>
            <a:endParaRPr lang="en-US" altLang="en-US" sz="4400" dirty="0">
              <a:solidFill>
                <a:prstClr val="black"/>
              </a:solidFill>
              <a:latin typeface="Arial Black" panose="020B0A04020102020204" pitchFamily="34" charset="0"/>
              <a:cs typeface="Arial" panose="020B0604020202020204" pitchFamily="34" charset="0"/>
            </a:endParaRPr>
          </a:p>
          <a:p>
            <a:pPr fontAlgn="base">
              <a:lnSpc>
                <a:spcPct val="90000"/>
              </a:lnSpc>
              <a:spcBef>
                <a:spcPct val="0"/>
              </a:spcBef>
              <a:spcAft>
                <a:spcPct val="0"/>
              </a:spcAft>
              <a:defRPr/>
            </a:pPr>
            <a:endParaRPr lang="en-US" altLang="en-US" sz="4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531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67628" y="-86935"/>
            <a:ext cx="7886700" cy="1325563"/>
          </a:xfrm>
        </p:spPr>
        <p:txBody>
          <a:bodyPr>
            <a:normAutofit/>
          </a:bodyPr>
          <a:lstStyle/>
          <a:p>
            <a:r>
              <a:rPr lang="en-US" altLang="en-US" sz="2800" dirty="0">
                <a:latin typeface="Arial Black" panose="020B0A04020102020204" pitchFamily="34" charset="0"/>
              </a:rPr>
              <a:t>We are mainly driven by emotion…</a:t>
            </a:r>
          </a:p>
        </p:txBody>
      </p:sp>
      <p:pic>
        <p:nvPicPr>
          <p:cNvPr id="81923" name="Content Placeholder 2"/>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872625" y="1037833"/>
            <a:ext cx="3744913" cy="2185988"/>
          </a:xfrm>
        </p:spPr>
      </p:pic>
      <p:pic>
        <p:nvPicPr>
          <p:cNvPr id="81924" name="Picture 2" descr="http://i2.mirror.co.uk/incoming/article4624283.ece/ALTERNATES/s615/sainsburys-christmas-advert-2014-in-conjuction-with-british-legion-WW1-daily-mirror-grab.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4048" y="3424261"/>
            <a:ext cx="3692449" cy="236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2625" y="3430586"/>
            <a:ext cx="3744913" cy="236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64048" y="1033072"/>
            <a:ext cx="3692449"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40975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4" y="309563"/>
            <a:ext cx="8853933" cy="952500"/>
          </a:xfrm>
        </p:spPr>
        <p:txBody>
          <a:bodyPr vert="horz" lIns="91440" tIns="45720" rIns="91440" bIns="45720" rtlCol="0" anchor="ctr">
            <a:noAutofit/>
          </a:bodyPr>
          <a:lstStyle/>
          <a:p>
            <a:r>
              <a:rPr lang="en-GB" sz="2800" dirty="0">
                <a:latin typeface="Arial Black" panose="020B0A04020102020204" pitchFamily="34" charset="0"/>
              </a:rPr>
              <a:t>Emotional barriers are just as important as practical barriers</a:t>
            </a:r>
            <a:br>
              <a:rPr lang="en-GB" sz="2800" dirty="0">
                <a:latin typeface="Arial Black" panose="020B0A04020102020204" pitchFamily="34" charset="0"/>
              </a:rPr>
            </a:br>
            <a:endParaRPr lang="en-GB" sz="2800" dirty="0">
              <a:latin typeface="Arial Black" panose="020B0A04020102020204" pitchFamily="34" charset="0"/>
            </a:endParaRPr>
          </a:p>
        </p:txBody>
      </p:sp>
      <p:sp>
        <p:nvSpPr>
          <p:cNvPr id="3" name="AutoShape 2" descr="https://s-media-cache-ak0.pinimg.com/236x/53/dc/d1/53dcd1e9961498a3f48e3b417092886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149509"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703" y="1606497"/>
            <a:ext cx="2732795" cy="176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1"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701" y="3508105"/>
            <a:ext cx="2708812" cy="174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2"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90319" y="1606497"/>
            <a:ext cx="2918204" cy="176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3190319" y="2293535"/>
            <a:ext cx="3527350" cy="3069577"/>
            <a:chOff x="3190319" y="2293533"/>
            <a:chExt cx="3527350" cy="3069577"/>
          </a:xfrm>
        </p:grpSpPr>
        <p:pic>
          <p:nvPicPr>
            <p:cNvPr id="149510" name="Picture 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90319" y="3508103"/>
              <a:ext cx="3367526" cy="144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108523" y="2293533"/>
              <a:ext cx="609146" cy="3069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pic>
        <p:nvPicPr>
          <p:cNvPr id="2051" name="Picture 1" descr="image00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268346" y="1606496"/>
            <a:ext cx="2616668" cy="364683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35946" y="5058392"/>
            <a:ext cx="2993127" cy="369332"/>
          </a:xfrm>
          <a:prstGeom prst="rect">
            <a:avLst/>
          </a:prstGeom>
          <a:noFill/>
        </p:spPr>
        <p:txBody>
          <a:bodyPr wrap="none" rtlCol="0">
            <a:spAutoFit/>
          </a:bodyPr>
          <a:lstStyle/>
          <a:p>
            <a:r>
              <a:rPr lang="en-GB" dirty="0">
                <a:solidFill>
                  <a:srgbClr val="FF0066"/>
                </a:solidFill>
                <a:latin typeface="Arial Black" panose="020B0A04020102020204" pitchFamily="34" charset="0"/>
              </a:rPr>
              <a:t>FEAR OF JUDGEMENT</a:t>
            </a:r>
          </a:p>
        </p:txBody>
      </p:sp>
    </p:spTree>
    <p:extLst>
      <p:ext uri="{BB962C8B-B14F-4D97-AF65-F5344CB8AC3E}">
        <p14:creationId xmlns:p14="http://schemas.microsoft.com/office/powerpoint/2010/main" val="344070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447764" y="267236"/>
            <a:ext cx="350305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Verdana" panose="020B0604030504040204" pitchFamily="34" charset="0"/>
                <a:cs typeface="Arial" panose="020B0604020202020204" pitchFamily="34" charset="0"/>
              </a:defRPr>
            </a:lvl1pPr>
            <a:lvl2pPr marL="742950" indent="-285750" defTabSz="457200">
              <a:defRPr>
                <a:solidFill>
                  <a:schemeClr val="tx1"/>
                </a:solidFill>
                <a:latin typeface="Verdana" panose="020B0604030504040204" pitchFamily="34" charset="0"/>
                <a:cs typeface="Arial" panose="020B0604020202020204" pitchFamily="34" charset="0"/>
              </a:defRPr>
            </a:lvl2pPr>
            <a:lvl3pPr marL="1143000" indent="-228600" defTabSz="457200">
              <a:defRPr>
                <a:solidFill>
                  <a:schemeClr val="tx1"/>
                </a:solidFill>
                <a:latin typeface="Verdana" panose="020B0604030504040204" pitchFamily="34" charset="0"/>
                <a:cs typeface="Arial" panose="020B0604020202020204" pitchFamily="34" charset="0"/>
              </a:defRPr>
            </a:lvl3pPr>
            <a:lvl4pPr marL="1600200" indent="-228600" defTabSz="457200">
              <a:defRPr>
                <a:solidFill>
                  <a:schemeClr val="tx1"/>
                </a:solidFill>
                <a:latin typeface="Verdana" panose="020B0604030504040204" pitchFamily="34" charset="0"/>
                <a:cs typeface="Arial" panose="020B0604020202020204" pitchFamily="34" charset="0"/>
              </a:defRPr>
            </a:lvl4pPr>
            <a:lvl5pPr marL="2057400" indent="-228600" defTabSz="45720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pPr>
            <a:r>
              <a:rPr lang="en-GB" altLang="en-US" sz="3200" b="1" dirty="0">
                <a:solidFill>
                  <a:srgbClr val="FFFFFF"/>
                </a:solidFill>
                <a:latin typeface="Arial Black" panose="020B0A04020102020204" pitchFamily="34" charset="0"/>
                <a:ea typeface="ヒラギノ角ゴ Pro W3" pitchFamily="-84" charset="-128"/>
              </a:rPr>
              <a:t>Understanding Women’s Lives (2013)</a:t>
            </a:r>
          </a:p>
        </p:txBody>
      </p:sp>
    </p:spTree>
    <p:extLst>
      <p:ext uri="{BB962C8B-B14F-4D97-AF65-F5344CB8AC3E}">
        <p14:creationId xmlns:p14="http://schemas.microsoft.com/office/powerpoint/2010/main" val="80014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740705" y="1996613"/>
            <a:ext cx="73580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pitchFamily="-84" charset="-128"/>
              </a:defRPr>
            </a:lvl1pPr>
            <a:lvl2pPr marL="742950" indent="-285750">
              <a:defRPr>
                <a:solidFill>
                  <a:schemeClr val="tx1"/>
                </a:solidFill>
                <a:latin typeface="Calibri" panose="020F0502020204030204" pitchFamily="34" charset="0"/>
                <a:ea typeface="ヒラギノ角ゴ Pro W3" pitchFamily="-84" charset="-128"/>
              </a:defRPr>
            </a:lvl2pPr>
            <a:lvl3pPr marL="1143000" indent="-228600">
              <a:defRPr>
                <a:solidFill>
                  <a:schemeClr val="tx1"/>
                </a:solidFill>
                <a:latin typeface="Calibri" panose="020F0502020204030204" pitchFamily="34" charset="0"/>
                <a:ea typeface="ヒラギノ角ゴ Pro W3" pitchFamily="-84" charset="-128"/>
              </a:defRPr>
            </a:lvl3pPr>
            <a:lvl4pPr marL="1600200" indent="-228600">
              <a:defRPr>
                <a:solidFill>
                  <a:schemeClr val="tx1"/>
                </a:solidFill>
                <a:latin typeface="Calibri" panose="020F0502020204030204" pitchFamily="34" charset="0"/>
                <a:ea typeface="ヒラギノ角ゴ Pro W3" pitchFamily="-84" charset="-128"/>
              </a:defRPr>
            </a:lvl4pPr>
            <a:lvl5pPr marL="2057400" indent="-228600">
              <a:defRPr>
                <a:solidFill>
                  <a:schemeClr val="tx1"/>
                </a:solidFill>
                <a:latin typeface="Calibri" panose="020F050202020403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9pPr>
          </a:lstStyle>
          <a:p>
            <a:pPr algn="ctr" eaLnBrk="0" fontAlgn="base" hangingPunct="0">
              <a:spcBef>
                <a:spcPct val="0"/>
              </a:spcBef>
              <a:spcAft>
                <a:spcPct val="0"/>
              </a:spcAft>
              <a:defRPr/>
            </a:pPr>
            <a:r>
              <a:rPr lang="en-GB" altLang="en-US" sz="3600" dirty="0">
                <a:solidFill>
                  <a:srgbClr val="5B9BD5">
                    <a:lumMod val="50000"/>
                  </a:srgbClr>
                </a:solidFill>
                <a:latin typeface="Arial Black" panose="020B0A04020102020204" pitchFamily="34" charset="0"/>
                <a:cs typeface="Arial" panose="020B0604020202020204" pitchFamily="34" charset="0"/>
              </a:rPr>
              <a:t>‘Values…principles or standards of behaviour; ones judgement of what is important in life’ </a:t>
            </a:r>
          </a:p>
        </p:txBody>
      </p:sp>
    </p:spTree>
    <p:extLst>
      <p:ext uri="{BB962C8B-B14F-4D97-AF65-F5344CB8AC3E}">
        <p14:creationId xmlns:p14="http://schemas.microsoft.com/office/powerpoint/2010/main" val="2684818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2"/>
          <p:cNvSpPr txBox="1">
            <a:spLocks noChangeArrowheads="1"/>
          </p:cNvSpPr>
          <p:nvPr/>
        </p:nvSpPr>
        <p:spPr bwMode="auto">
          <a:xfrm>
            <a:off x="375343" y="167897"/>
            <a:ext cx="443706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pitchFamily="-84" charset="-128"/>
              </a:defRPr>
            </a:lvl1pPr>
            <a:lvl2pPr marL="742950" indent="-285750">
              <a:defRPr>
                <a:solidFill>
                  <a:schemeClr val="tx1"/>
                </a:solidFill>
                <a:latin typeface="Calibri" panose="020F0502020204030204" pitchFamily="34" charset="0"/>
                <a:ea typeface="ヒラギノ角ゴ Pro W3" pitchFamily="-84" charset="-128"/>
              </a:defRPr>
            </a:lvl2pPr>
            <a:lvl3pPr marL="1143000" indent="-228600">
              <a:defRPr>
                <a:solidFill>
                  <a:schemeClr val="tx1"/>
                </a:solidFill>
                <a:latin typeface="Calibri" panose="020F0502020204030204" pitchFamily="34" charset="0"/>
                <a:ea typeface="ヒラギノ角ゴ Pro W3" pitchFamily="-84" charset="-128"/>
              </a:defRPr>
            </a:lvl3pPr>
            <a:lvl4pPr marL="1600200" indent="-228600">
              <a:defRPr>
                <a:solidFill>
                  <a:schemeClr val="tx1"/>
                </a:solidFill>
                <a:latin typeface="Calibri" panose="020F0502020204030204" pitchFamily="34" charset="0"/>
                <a:ea typeface="ヒラギノ角ゴ Pro W3" pitchFamily="-84" charset="-128"/>
              </a:defRPr>
            </a:lvl4pPr>
            <a:lvl5pPr marL="2057400" indent="-228600">
              <a:defRPr>
                <a:solidFill>
                  <a:schemeClr val="tx1"/>
                </a:solidFill>
                <a:latin typeface="Calibri" panose="020F050202020403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9pPr>
          </a:lstStyle>
          <a:p>
            <a:pPr defTabSz="457200" fontAlgn="base">
              <a:lnSpc>
                <a:spcPct val="90000"/>
              </a:lnSpc>
              <a:spcBef>
                <a:spcPct val="0"/>
              </a:spcBef>
              <a:spcAft>
                <a:spcPct val="0"/>
              </a:spcAft>
              <a:defRPr/>
            </a:pPr>
            <a:r>
              <a:rPr lang="en-US" altLang="en-US" sz="3200" dirty="0">
                <a:solidFill>
                  <a:srgbClr val="8E207F"/>
                </a:solidFill>
                <a:latin typeface="Arial Black" panose="020B0A04020102020204" pitchFamily="34" charset="0"/>
                <a:cs typeface="Arial" panose="020B0604020202020204" pitchFamily="34" charset="0"/>
              </a:rPr>
              <a:t>A COMPLEX</a:t>
            </a:r>
          </a:p>
          <a:p>
            <a:pPr defTabSz="457200" fontAlgn="base">
              <a:lnSpc>
                <a:spcPct val="90000"/>
              </a:lnSpc>
              <a:spcBef>
                <a:spcPct val="0"/>
              </a:spcBef>
              <a:spcAft>
                <a:spcPct val="0"/>
              </a:spcAft>
              <a:defRPr/>
            </a:pPr>
            <a:r>
              <a:rPr lang="en-US" altLang="en-US" sz="3200" dirty="0">
                <a:solidFill>
                  <a:srgbClr val="8E207F"/>
                </a:solidFill>
                <a:latin typeface="Arial Black" panose="020B0A04020102020204" pitchFamily="34" charset="0"/>
                <a:cs typeface="Arial" panose="020B0604020202020204" pitchFamily="34" charset="0"/>
              </a:rPr>
              <a:t>VALUE SYSTEM</a:t>
            </a:r>
          </a:p>
        </p:txBody>
      </p:sp>
      <p:grpSp>
        <p:nvGrpSpPr>
          <p:cNvPr id="34" name="Group 1"/>
          <p:cNvGrpSpPr>
            <a:grpSpLocks/>
          </p:cNvGrpSpPr>
          <p:nvPr/>
        </p:nvGrpSpPr>
        <p:grpSpPr bwMode="auto">
          <a:xfrm>
            <a:off x="1452013" y="1273588"/>
            <a:ext cx="5451475" cy="4941888"/>
            <a:chOff x="2513013" y="2009775"/>
            <a:chExt cx="4170362" cy="3922713"/>
          </a:xfrm>
        </p:grpSpPr>
        <p:pic>
          <p:nvPicPr>
            <p:cNvPr id="35" name="Picture 1" descr="Blue segmen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3913" y="2030413"/>
              <a:ext cx="1639887"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5" descr="green segmen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6450" y="4491038"/>
              <a:ext cx="164623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6" descr="Orange segment.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11475" y="4475163"/>
              <a:ext cx="163988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7" descr="Purple segment.png"/>
            <p:cNvPicPr>
              <a:picLocks noChangeAspect="1"/>
            </p:cNvPicPr>
            <p:nvPr/>
          </p:nvPicPr>
          <p:blipFill>
            <a:blip r:embed="rId6" cstate="email">
              <a:duotone>
                <a:srgbClr val="C0504D">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2922588" y="2009775"/>
              <a:ext cx="1646237"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9" descr="Turquois segment.png"/>
            <p:cNvPicPr>
              <a:picLocks noChangeAspect="1"/>
            </p:cNvPicPr>
            <p:nvPr/>
          </p:nvPicPr>
          <p:blipFill>
            <a:blip r:embed="rId7" cstate="email">
              <a:grayscl/>
              <a:biLevel thresh="50000"/>
              <a:extLst>
                <a:ext uri="{28A0092B-C50C-407E-A947-70E740481C1C}">
                  <a14:useLocalDpi xmlns:a14="http://schemas.microsoft.com/office/drawing/2010/main"/>
                </a:ext>
              </a:extLst>
            </a:blip>
            <a:srcRect/>
            <a:stretch>
              <a:fillRect/>
            </a:stretch>
          </p:blipFill>
          <p:spPr bwMode="auto">
            <a:xfrm>
              <a:off x="5308600" y="3038475"/>
              <a:ext cx="13747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 descr="Violet segment.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3013" y="3014663"/>
              <a:ext cx="13747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rot="19695505">
              <a:off x="3152743" y="2666436"/>
              <a:ext cx="1553930" cy="261610"/>
            </a:xfrm>
            <a:prstGeom prst="rect">
              <a:avLst/>
            </a:prstGeom>
            <a:noFill/>
          </p:spPr>
          <p:txBody>
            <a:bodyPr spcFirstLastPara="1">
              <a:prstTxWarp prst="textArchUp">
                <a:avLst/>
              </a:prstTxWarp>
              <a:spAutoFit/>
            </a:bodyPr>
            <a:lstStyle/>
            <a:p>
              <a:pPr algn="ctr" defTabSz="457200">
                <a:defRPr/>
              </a:pPr>
              <a:r>
                <a:rPr lang="en-US" sz="1100" kern="0" dirty="0">
                  <a:solidFill>
                    <a:prstClr val="white"/>
                  </a:solidFill>
                  <a:latin typeface="Arial Black"/>
                  <a:ea typeface="ヒラギノ角ゴ Pro W3" pitchFamily="-84" charset="-128"/>
                  <a:cs typeface="Arial Black"/>
                </a:rPr>
                <a:t>LOOKING GOOD</a:t>
              </a:r>
            </a:p>
          </p:txBody>
        </p:sp>
        <p:sp>
          <p:nvSpPr>
            <p:cNvPr id="42" name="TextBox 41"/>
            <p:cNvSpPr txBox="1"/>
            <p:nvPr/>
          </p:nvSpPr>
          <p:spPr>
            <a:xfrm rot="2025403">
              <a:off x="4484120" y="2720417"/>
              <a:ext cx="1553930" cy="261610"/>
            </a:xfrm>
            <a:prstGeom prst="rect">
              <a:avLst/>
            </a:prstGeom>
            <a:noFill/>
          </p:spPr>
          <p:txBody>
            <a:bodyPr spcFirstLastPara="1">
              <a:prstTxWarp prst="textArchUp">
                <a:avLst/>
              </a:prstTxWarp>
              <a:spAutoFit/>
            </a:bodyPr>
            <a:lstStyle/>
            <a:p>
              <a:pPr algn="ctr" defTabSz="457200">
                <a:defRPr/>
              </a:pPr>
              <a:r>
                <a:rPr lang="en-US" sz="1100" kern="0" dirty="0">
                  <a:solidFill>
                    <a:prstClr val="white"/>
                  </a:solidFill>
                  <a:latin typeface="Arial Black"/>
                  <a:ea typeface="ヒラギノ角ゴ Pro W3" pitchFamily="-84" charset="-128"/>
                  <a:cs typeface="Arial Black"/>
                </a:rPr>
                <a:t>FEELING GOOD</a:t>
              </a:r>
            </a:p>
          </p:txBody>
        </p:sp>
        <p:sp>
          <p:nvSpPr>
            <p:cNvPr id="43" name="TextBox 42"/>
            <p:cNvSpPr txBox="1"/>
            <p:nvPr/>
          </p:nvSpPr>
          <p:spPr>
            <a:xfrm rot="5400000">
              <a:off x="5095354" y="3877784"/>
              <a:ext cx="1553930" cy="261610"/>
            </a:xfrm>
            <a:prstGeom prst="rect">
              <a:avLst/>
            </a:prstGeom>
            <a:noFill/>
          </p:spPr>
          <p:txBody>
            <a:bodyPr spcFirstLastPara="1">
              <a:prstTxWarp prst="textArchUp">
                <a:avLst/>
              </a:prstTxWarp>
              <a:spAutoFit/>
            </a:bodyPr>
            <a:lstStyle/>
            <a:p>
              <a:pPr algn="ctr" defTabSz="457200">
                <a:defRPr/>
              </a:pPr>
              <a:r>
                <a:rPr lang="en-US" sz="1100" kern="0" dirty="0">
                  <a:solidFill>
                    <a:prstClr val="white"/>
                  </a:solidFill>
                  <a:latin typeface="Arial Black"/>
                  <a:ea typeface="ヒラギノ角ゴ Pro W3" pitchFamily="-84" charset="-128"/>
                  <a:cs typeface="Arial Black"/>
                </a:rPr>
                <a:t>ACHIEVING</a:t>
              </a:r>
            </a:p>
            <a:p>
              <a:pPr algn="ctr" defTabSz="457200">
                <a:defRPr/>
              </a:pPr>
              <a:r>
                <a:rPr lang="en-US" sz="1100" kern="0" dirty="0">
                  <a:solidFill>
                    <a:prstClr val="white"/>
                  </a:solidFill>
                  <a:latin typeface="Arial Black"/>
                  <a:ea typeface="ヒラギノ角ゴ Pro W3" pitchFamily="-84" charset="-128"/>
                  <a:cs typeface="Arial Black"/>
                </a:rPr>
                <a:t>MY GOALS</a:t>
              </a:r>
            </a:p>
          </p:txBody>
        </p:sp>
        <p:sp>
          <p:nvSpPr>
            <p:cNvPr id="44" name="TextBox 43"/>
            <p:cNvSpPr txBox="1"/>
            <p:nvPr/>
          </p:nvSpPr>
          <p:spPr>
            <a:xfrm rot="20006910">
              <a:off x="4527373" y="5032221"/>
              <a:ext cx="1553930" cy="261610"/>
            </a:xfrm>
            <a:prstGeom prst="rect">
              <a:avLst/>
            </a:prstGeom>
            <a:noFill/>
          </p:spPr>
          <p:txBody>
            <a:bodyPr spcFirstLastPara="1">
              <a:prstTxWarp prst="textArchDown">
                <a:avLst/>
              </a:prstTxWarp>
              <a:spAutoFit/>
            </a:bodyPr>
            <a:lstStyle/>
            <a:p>
              <a:pPr algn="ctr" defTabSz="457200">
                <a:defRPr/>
              </a:pPr>
              <a:r>
                <a:rPr lang="en-US" sz="1100" kern="0" dirty="0">
                  <a:solidFill>
                    <a:prstClr val="white"/>
                  </a:solidFill>
                  <a:latin typeface="Arial Black"/>
                  <a:ea typeface="ヒラギノ角ゴ Pro W3" pitchFamily="-84" charset="-128"/>
                  <a:cs typeface="Arial Black"/>
                </a:rPr>
                <a:t>HAVING FUN</a:t>
              </a:r>
            </a:p>
          </p:txBody>
        </p:sp>
        <p:sp>
          <p:nvSpPr>
            <p:cNvPr id="45" name="TextBox 44"/>
            <p:cNvSpPr txBox="1"/>
            <p:nvPr/>
          </p:nvSpPr>
          <p:spPr>
            <a:xfrm rot="1908390">
              <a:off x="3224092" y="4891203"/>
              <a:ext cx="1553930" cy="261610"/>
            </a:xfrm>
            <a:prstGeom prst="rect">
              <a:avLst/>
            </a:prstGeom>
            <a:noFill/>
          </p:spPr>
          <p:txBody>
            <a:bodyPr spcFirstLastPara="1">
              <a:prstTxWarp prst="textArchDown">
                <a:avLst/>
              </a:prstTxWarp>
              <a:spAutoFit/>
            </a:bodyPr>
            <a:lstStyle/>
            <a:p>
              <a:pPr algn="ctr" defTabSz="457200">
                <a:defRPr/>
              </a:pPr>
              <a:r>
                <a:rPr lang="en-US" sz="1100" kern="0" dirty="0">
                  <a:solidFill>
                    <a:prstClr val="white"/>
                  </a:solidFill>
                  <a:latin typeface="Arial Black"/>
                  <a:ea typeface="ヒラギノ角ゴ Pro W3" pitchFamily="-84" charset="-128"/>
                  <a:cs typeface="Arial Black"/>
                </a:rPr>
                <a:t>DEVELOPING</a:t>
              </a:r>
            </a:p>
            <a:p>
              <a:pPr algn="ctr" defTabSz="457200">
                <a:defRPr/>
              </a:pPr>
              <a:r>
                <a:rPr lang="en-US" sz="1100" kern="0" dirty="0">
                  <a:solidFill>
                    <a:prstClr val="white"/>
                  </a:solidFill>
                  <a:latin typeface="Arial Black"/>
                  <a:ea typeface="ヒラギノ角ゴ Pro W3" pitchFamily="-84" charset="-128"/>
                  <a:cs typeface="Arial Black"/>
                </a:rPr>
                <a:t>MY SKILLS</a:t>
              </a:r>
            </a:p>
          </p:txBody>
        </p:sp>
        <p:sp>
          <p:nvSpPr>
            <p:cNvPr id="46" name="TextBox 45"/>
            <p:cNvSpPr txBox="1"/>
            <p:nvPr/>
          </p:nvSpPr>
          <p:spPr>
            <a:xfrm rot="16200000">
              <a:off x="2142182" y="3822585"/>
              <a:ext cx="1553930" cy="261610"/>
            </a:xfrm>
            <a:prstGeom prst="rect">
              <a:avLst/>
            </a:prstGeom>
            <a:noFill/>
          </p:spPr>
          <p:txBody>
            <a:bodyPr spcFirstLastPara="1">
              <a:prstTxWarp prst="textArchDown">
                <a:avLst/>
              </a:prstTxWarp>
              <a:spAutoFit/>
            </a:bodyPr>
            <a:lstStyle/>
            <a:p>
              <a:pPr algn="ctr" defTabSz="457200">
                <a:defRPr/>
              </a:pPr>
              <a:r>
                <a:rPr lang="en-US" sz="1100" kern="0" dirty="0">
                  <a:solidFill>
                    <a:prstClr val="white"/>
                  </a:solidFill>
                  <a:latin typeface="Arial Black"/>
                  <a:ea typeface="ヒラギノ角ゴ Pro W3" pitchFamily="-84" charset="-128"/>
                  <a:cs typeface="Arial Black"/>
                </a:rPr>
                <a:t>NURTURING</a:t>
              </a:r>
            </a:p>
            <a:p>
              <a:pPr algn="ctr" defTabSz="457200">
                <a:defRPr/>
              </a:pPr>
              <a:r>
                <a:rPr lang="en-US" sz="1100" kern="0" dirty="0">
                  <a:solidFill>
                    <a:prstClr val="white"/>
                  </a:solidFill>
                  <a:latin typeface="Arial Black"/>
                  <a:ea typeface="ヒラギノ角ゴ Pro W3" pitchFamily="-84" charset="-128"/>
                  <a:cs typeface="Arial Black"/>
                </a:rPr>
                <a:t>MY FRIENDS</a:t>
              </a:r>
            </a:p>
            <a:p>
              <a:pPr algn="ctr" defTabSz="457200">
                <a:defRPr/>
              </a:pPr>
              <a:r>
                <a:rPr lang="en-US" sz="1100" kern="0" dirty="0">
                  <a:solidFill>
                    <a:prstClr val="white"/>
                  </a:solidFill>
                  <a:latin typeface="Arial Black"/>
                  <a:ea typeface="ヒラギノ角ゴ Pro W3" pitchFamily="-84" charset="-128"/>
                  <a:cs typeface="Arial Black"/>
                </a:rPr>
                <a:t>&amp; FAMILY</a:t>
              </a:r>
            </a:p>
          </p:txBody>
        </p:sp>
        <p:sp>
          <p:nvSpPr>
            <p:cNvPr id="47" name="TextBox 14"/>
            <p:cNvSpPr txBox="1">
              <a:spLocks noChangeArrowheads="1"/>
            </p:cNvSpPr>
            <p:nvPr/>
          </p:nvSpPr>
          <p:spPr bwMode="auto">
            <a:xfrm>
              <a:off x="3825814" y="3664296"/>
              <a:ext cx="1552045" cy="47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pitchFamily="-84" charset="-128"/>
                </a:defRPr>
              </a:lvl1pPr>
              <a:lvl2pPr marL="742950" indent="-285750">
                <a:defRPr>
                  <a:solidFill>
                    <a:schemeClr val="tx1"/>
                  </a:solidFill>
                  <a:latin typeface="Calibri" panose="020F0502020204030204" pitchFamily="34" charset="0"/>
                  <a:ea typeface="ヒラギノ角ゴ Pro W3" pitchFamily="-84" charset="-128"/>
                </a:defRPr>
              </a:lvl2pPr>
              <a:lvl3pPr marL="1143000" indent="-228600">
                <a:defRPr>
                  <a:solidFill>
                    <a:schemeClr val="tx1"/>
                  </a:solidFill>
                  <a:latin typeface="Calibri" panose="020F0502020204030204" pitchFamily="34" charset="0"/>
                  <a:ea typeface="ヒラギノ角ゴ Pro W3" pitchFamily="-84" charset="-128"/>
                </a:defRPr>
              </a:lvl3pPr>
              <a:lvl4pPr marL="1600200" indent="-228600">
                <a:defRPr>
                  <a:solidFill>
                    <a:schemeClr val="tx1"/>
                  </a:solidFill>
                  <a:latin typeface="Calibri" panose="020F0502020204030204" pitchFamily="34" charset="0"/>
                  <a:ea typeface="ヒラギノ角ゴ Pro W3" pitchFamily="-84" charset="-128"/>
                </a:defRPr>
              </a:lvl4pPr>
              <a:lvl5pPr marL="2057400" indent="-228600">
                <a:defRPr>
                  <a:solidFill>
                    <a:schemeClr val="tx1"/>
                  </a:solidFill>
                  <a:latin typeface="Calibri" panose="020F050202020403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9pPr>
            </a:lstStyle>
            <a:p>
              <a:pPr algn="ctr" defTabSz="457200" fontAlgn="base">
                <a:spcBef>
                  <a:spcPct val="0"/>
                </a:spcBef>
                <a:spcAft>
                  <a:spcPct val="0"/>
                </a:spcAft>
                <a:defRPr/>
              </a:pPr>
              <a:r>
                <a:rPr lang="en-US" altLang="en-US" sz="1100" kern="0" dirty="0">
                  <a:solidFill>
                    <a:srgbClr val="FFFFFF"/>
                  </a:solidFill>
                  <a:latin typeface="Arial Black" panose="020B0A04020102020204" pitchFamily="34" charset="0"/>
                  <a:cs typeface="Arial" panose="020B0604020202020204" pitchFamily="34" charset="0"/>
                </a:rPr>
                <a:t>HAPPINESS</a:t>
              </a:r>
            </a:p>
            <a:p>
              <a:pPr algn="ctr" defTabSz="457200" fontAlgn="base">
                <a:spcBef>
                  <a:spcPct val="0"/>
                </a:spcBef>
                <a:spcAft>
                  <a:spcPct val="0"/>
                </a:spcAft>
                <a:defRPr/>
              </a:pPr>
              <a:r>
                <a:rPr lang="en-US" altLang="en-US" sz="1100" kern="0" dirty="0">
                  <a:solidFill>
                    <a:srgbClr val="FFFFFF"/>
                  </a:solidFill>
                  <a:latin typeface="Arial Black" panose="020B0A04020102020204" pitchFamily="34" charset="0"/>
                  <a:cs typeface="Arial" panose="020B0604020202020204" pitchFamily="34" charset="0"/>
                </a:rPr>
                <a:t>CONTENTMENT</a:t>
              </a:r>
            </a:p>
            <a:p>
              <a:pPr algn="ctr" defTabSz="457200" fontAlgn="base">
                <a:spcBef>
                  <a:spcPct val="0"/>
                </a:spcBef>
                <a:spcAft>
                  <a:spcPct val="0"/>
                </a:spcAft>
                <a:defRPr/>
              </a:pPr>
              <a:r>
                <a:rPr lang="en-US" altLang="en-US" sz="1100" kern="0" dirty="0">
                  <a:solidFill>
                    <a:srgbClr val="FFFFFF"/>
                  </a:solidFill>
                  <a:latin typeface="Arial Black" panose="020B0A04020102020204" pitchFamily="34" charset="0"/>
                  <a:cs typeface="Arial" panose="020B0604020202020204" pitchFamily="34" charset="0"/>
                </a:rPr>
                <a:t>SELF WORTH</a:t>
              </a:r>
            </a:p>
          </p:txBody>
        </p:sp>
      </p:grpSp>
    </p:spTree>
    <p:extLst>
      <p:ext uri="{BB962C8B-B14F-4D97-AF65-F5344CB8AC3E}">
        <p14:creationId xmlns:p14="http://schemas.microsoft.com/office/powerpoint/2010/main" val="1957654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61"/>
          <p:cNvGrpSpPr>
            <a:grpSpLocks/>
          </p:cNvGrpSpPr>
          <p:nvPr/>
        </p:nvGrpSpPr>
        <p:grpSpPr bwMode="auto">
          <a:xfrm>
            <a:off x="2021471" y="611253"/>
            <a:ext cx="6400800" cy="5645150"/>
            <a:chOff x="1496357" y="2009775"/>
            <a:chExt cx="5513442" cy="4945830"/>
          </a:xfrm>
        </p:grpSpPr>
        <p:pic>
          <p:nvPicPr>
            <p:cNvPr id="19" name="Picture 1" descr="Blue segmen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3913" y="2030413"/>
              <a:ext cx="1639887"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5" descr="green segmen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74394" y="4998279"/>
              <a:ext cx="2235405" cy="195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6" descr="Orange segment.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11475" y="4475163"/>
              <a:ext cx="163988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7" descr="Purple segment.png"/>
            <p:cNvPicPr>
              <a:picLocks noChangeAspect="1"/>
            </p:cNvPicPr>
            <p:nvPr/>
          </p:nvPicPr>
          <p:blipFill>
            <a:blip r:embed="rId6" cstate="email">
              <a:duotone>
                <a:srgbClr val="C0504D">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2922588" y="2009775"/>
              <a:ext cx="1646237"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descr="Turquois segment.png"/>
            <p:cNvPicPr>
              <a:picLocks noChangeAspect="1"/>
            </p:cNvPicPr>
            <p:nvPr/>
          </p:nvPicPr>
          <p:blipFill>
            <a:blip r:embed="rId7" cstate="email">
              <a:grayscl/>
              <a:biLevel thresh="50000"/>
              <a:extLst>
                <a:ext uri="{28A0092B-C50C-407E-A947-70E740481C1C}">
                  <a14:useLocalDpi xmlns:a14="http://schemas.microsoft.com/office/drawing/2010/main"/>
                </a:ext>
              </a:extLst>
            </a:blip>
            <a:srcRect/>
            <a:stretch>
              <a:fillRect/>
            </a:stretch>
          </p:blipFill>
          <p:spPr bwMode="auto">
            <a:xfrm>
              <a:off x="5308600" y="3038475"/>
              <a:ext cx="13747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0" descr="Violet segment.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96357" y="2730500"/>
              <a:ext cx="1720091" cy="236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rot="19695505">
              <a:off x="3152743" y="2666436"/>
              <a:ext cx="1553930" cy="261610"/>
            </a:xfrm>
            <a:prstGeom prst="rect">
              <a:avLst/>
            </a:prstGeom>
            <a:noFill/>
          </p:spPr>
          <p:txBody>
            <a:bodyPr spcFirstLastPara="1">
              <a:prstTxWarp prst="textArchUp">
                <a:avLst/>
              </a:prstTxWarp>
              <a:spAutoFit/>
            </a:bodyPr>
            <a:lstStyle/>
            <a:p>
              <a:pPr algn="ctr" defTabSz="457200">
                <a:defRPr/>
              </a:pPr>
              <a:r>
                <a:rPr lang="en-US" sz="1100" kern="0" dirty="0">
                  <a:solidFill>
                    <a:prstClr val="white"/>
                  </a:solidFill>
                  <a:latin typeface="Arial Black"/>
                  <a:ea typeface="ヒラギノ角ゴ Pro W3" pitchFamily="-84" charset="-128"/>
                  <a:cs typeface="Arial Black"/>
                </a:rPr>
                <a:t>LOOKING GOOD</a:t>
              </a:r>
            </a:p>
          </p:txBody>
        </p:sp>
        <p:sp>
          <p:nvSpPr>
            <p:cNvPr id="26" name="TextBox 25"/>
            <p:cNvSpPr txBox="1"/>
            <p:nvPr/>
          </p:nvSpPr>
          <p:spPr>
            <a:xfrm rot="2025403">
              <a:off x="4484120" y="2720417"/>
              <a:ext cx="1553930" cy="261610"/>
            </a:xfrm>
            <a:prstGeom prst="rect">
              <a:avLst/>
            </a:prstGeom>
            <a:noFill/>
          </p:spPr>
          <p:txBody>
            <a:bodyPr spcFirstLastPara="1">
              <a:prstTxWarp prst="textArchUp">
                <a:avLst/>
              </a:prstTxWarp>
              <a:spAutoFit/>
            </a:bodyPr>
            <a:lstStyle/>
            <a:p>
              <a:pPr algn="ctr" defTabSz="457200">
                <a:defRPr/>
              </a:pPr>
              <a:r>
                <a:rPr lang="en-US" sz="1100" kern="0" dirty="0">
                  <a:solidFill>
                    <a:prstClr val="white"/>
                  </a:solidFill>
                  <a:latin typeface="Arial Black"/>
                  <a:ea typeface="ヒラギノ角ゴ Pro W3" pitchFamily="-84" charset="-128"/>
                  <a:cs typeface="Arial Black"/>
                </a:rPr>
                <a:t>FEELING GOOD</a:t>
              </a:r>
            </a:p>
          </p:txBody>
        </p:sp>
        <p:sp>
          <p:nvSpPr>
            <p:cNvPr id="27" name="TextBox 26"/>
            <p:cNvSpPr txBox="1"/>
            <p:nvPr/>
          </p:nvSpPr>
          <p:spPr>
            <a:xfrm rot="5400000">
              <a:off x="5095354" y="3877784"/>
              <a:ext cx="1553930" cy="261610"/>
            </a:xfrm>
            <a:prstGeom prst="rect">
              <a:avLst/>
            </a:prstGeom>
            <a:noFill/>
          </p:spPr>
          <p:txBody>
            <a:bodyPr spcFirstLastPara="1">
              <a:prstTxWarp prst="textArchUp">
                <a:avLst/>
              </a:prstTxWarp>
              <a:spAutoFit/>
            </a:bodyPr>
            <a:lstStyle/>
            <a:p>
              <a:pPr algn="ctr" defTabSz="457200">
                <a:defRPr/>
              </a:pPr>
              <a:r>
                <a:rPr lang="en-US" sz="1100" kern="0" dirty="0">
                  <a:solidFill>
                    <a:prstClr val="white"/>
                  </a:solidFill>
                  <a:latin typeface="Arial Black"/>
                  <a:ea typeface="ヒラギノ角ゴ Pro W3" pitchFamily="-84" charset="-128"/>
                  <a:cs typeface="Arial Black"/>
                </a:rPr>
                <a:t>ACHIEVING</a:t>
              </a:r>
            </a:p>
            <a:p>
              <a:pPr algn="ctr" defTabSz="457200">
                <a:defRPr/>
              </a:pPr>
              <a:r>
                <a:rPr lang="en-US" sz="1100" kern="0" dirty="0">
                  <a:solidFill>
                    <a:prstClr val="white"/>
                  </a:solidFill>
                  <a:latin typeface="Arial Black"/>
                  <a:ea typeface="ヒラギノ角ゴ Pro W3" pitchFamily="-84" charset="-128"/>
                  <a:cs typeface="Arial Black"/>
                </a:rPr>
                <a:t>MY GOALS</a:t>
              </a:r>
            </a:p>
          </p:txBody>
        </p:sp>
        <p:sp>
          <p:nvSpPr>
            <p:cNvPr id="28" name="TextBox 27"/>
            <p:cNvSpPr txBox="1"/>
            <p:nvPr/>
          </p:nvSpPr>
          <p:spPr>
            <a:xfrm rot="20006910">
              <a:off x="4888415" y="5693702"/>
              <a:ext cx="1553930" cy="261610"/>
            </a:xfrm>
            <a:prstGeom prst="rect">
              <a:avLst/>
            </a:prstGeom>
            <a:noFill/>
          </p:spPr>
          <p:txBody>
            <a:bodyPr spcFirstLastPara="1">
              <a:prstTxWarp prst="textArchDown">
                <a:avLst/>
              </a:prstTxWarp>
              <a:spAutoFit/>
            </a:bodyPr>
            <a:lstStyle/>
            <a:p>
              <a:pPr algn="ctr" defTabSz="457200">
                <a:defRPr/>
              </a:pPr>
              <a:r>
                <a:rPr lang="en-US" sz="1100" kern="0" dirty="0">
                  <a:solidFill>
                    <a:prstClr val="white"/>
                  </a:solidFill>
                  <a:latin typeface="Arial Black"/>
                  <a:ea typeface="ヒラギノ角ゴ Pro W3" pitchFamily="-84" charset="-128"/>
                  <a:cs typeface="Arial Black"/>
                </a:rPr>
                <a:t>HAVING FUN</a:t>
              </a:r>
            </a:p>
            <a:p>
              <a:pPr algn="ctr" defTabSz="457200">
                <a:defRPr/>
              </a:pPr>
              <a:endParaRPr lang="en-US" sz="1100" kern="0" dirty="0">
                <a:solidFill>
                  <a:prstClr val="white"/>
                </a:solidFill>
                <a:latin typeface="Arial Black"/>
                <a:ea typeface="ヒラギノ角ゴ Pro W3" pitchFamily="-84" charset="-128"/>
                <a:cs typeface="Arial Black"/>
              </a:endParaRPr>
            </a:p>
            <a:p>
              <a:pPr algn="ctr" defTabSz="457200">
                <a:defRPr/>
              </a:pPr>
              <a:endParaRPr lang="en-US" sz="1100" kern="0" dirty="0">
                <a:solidFill>
                  <a:prstClr val="white"/>
                </a:solidFill>
                <a:latin typeface="Arial Black"/>
                <a:ea typeface="ヒラギノ角ゴ Pro W3" pitchFamily="-84" charset="-128"/>
                <a:cs typeface="Arial Black"/>
              </a:endParaRPr>
            </a:p>
            <a:p>
              <a:pPr algn="ctr" defTabSz="457200">
                <a:defRPr/>
              </a:pPr>
              <a:endParaRPr lang="en-US" sz="1100" kern="0" dirty="0">
                <a:solidFill>
                  <a:prstClr val="white"/>
                </a:solidFill>
                <a:latin typeface="Arial Black"/>
                <a:ea typeface="ヒラギノ角ゴ Pro W3" pitchFamily="-84" charset="-128"/>
                <a:cs typeface="Arial Black"/>
              </a:endParaRPr>
            </a:p>
            <a:p>
              <a:pPr algn="ctr" defTabSz="457200">
                <a:defRPr/>
              </a:pPr>
              <a:endParaRPr lang="en-US" sz="1100" kern="0" dirty="0">
                <a:solidFill>
                  <a:prstClr val="white"/>
                </a:solidFill>
                <a:latin typeface="Arial Black"/>
                <a:ea typeface="ヒラギノ角ゴ Pro W3" pitchFamily="-84" charset="-128"/>
                <a:cs typeface="Arial Black"/>
              </a:endParaRPr>
            </a:p>
            <a:p>
              <a:pPr algn="ctr" defTabSz="457200">
                <a:defRPr/>
              </a:pPr>
              <a:endParaRPr lang="en-US" sz="1100" kern="0" dirty="0">
                <a:solidFill>
                  <a:prstClr val="white"/>
                </a:solidFill>
                <a:latin typeface="Arial Black"/>
                <a:ea typeface="ヒラギノ角ゴ Pro W3" pitchFamily="-84" charset="-128"/>
                <a:cs typeface="Arial Black"/>
              </a:endParaRPr>
            </a:p>
            <a:p>
              <a:pPr algn="ctr" defTabSz="457200">
                <a:defRPr/>
              </a:pPr>
              <a:endParaRPr lang="en-US" sz="1100" kern="0" dirty="0">
                <a:solidFill>
                  <a:prstClr val="white"/>
                </a:solidFill>
                <a:latin typeface="Arial Black"/>
                <a:ea typeface="ヒラギノ角ゴ Pro W3" pitchFamily="-84" charset="-128"/>
                <a:cs typeface="Arial Black"/>
              </a:endParaRPr>
            </a:p>
          </p:txBody>
        </p:sp>
        <p:sp>
          <p:nvSpPr>
            <p:cNvPr id="29" name="TextBox 28"/>
            <p:cNvSpPr txBox="1"/>
            <p:nvPr/>
          </p:nvSpPr>
          <p:spPr>
            <a:xfrm rot="1908390">
              <a:off x="3224092" y="4891203"/>
              <a:ext cx="1553930" cy="261610"/>
            </a:xfrm>
            <a:prstGeom prst="rect">
              <a:avLst/>
            </a:prstGeom>
            <a:noFill/>
          </p:spPr>
          <p:txBody>
            <a:bodyPr spcFirstLastPara="1">
              <a:prstTxWarp prst="textArchDown">
                <a:avLst/>
              </a:prstTxWarp>
              <a:spAutoFit/>
            </a:bodyPr>
            <a:lstStyle/>
            <a:p>
              <a:pPr algn="ctr" defTabSz="457200">
                <a:defRPr/>
              </a:pPr>
              <a:r>
                <a:rPr lang="en-US" sz="1100" kern="0" dirty="0">
                  <a:solidFill>
                    <a:prstClr val="white"/>
                  </a:solidFill>
                  <a:latin typeface="Arial Black"/>
                  <a:ea typeface="ヒラギノ角ゴ Pro W3" pitchFamily="-84" charset="-128"/>
                  <a:cs typeface="Arial Black"/>
                </a:rPr>
                <a:t>DEVELOPING</a:t>
              </a:r>
            </a:p>
            <a:p>
              <a:pPr algn="ctr" defTabSz="457200">
                <a:defRPr/>
              </a:pPr>
              <a:r>
                <a:rPr lang="en-US" sz="1100" kern="0" dirty="0">
                  <a:solidFill>
                    <a:prstClr val="white"/>
                  </a:solidFill>
                  <a:latin typeface="Arial Black"/>
                  <a:ea typeface="ヒラギノ角ゴ Pro W3" pitchFamily="-84" charset="-128"/>
                  <a:cs typeface="Arial Black"/>
                </a:rPr>
                <a:t>MY SKILLS</a:t>
              </a:r>
            </a:p>
          </p:txBody>
        </p:sp>
        <p:sp>
          <p:nvSpPr>
            <p:cNvPr id="30" name="TextBox 29"/>
            <p:cNvSpPr txBox="1"/>
            <p:nvPr/>
          </p:nvSpPr>
          <p:spPr>
            <a:xfrm rot="16200000">
              <a:off x="1131538" y="3713463"/>
              <a:ext cx="1553930" cy="261610"/>
            </a:xfrm>
            <a:prstGeom prst="rect">
              <a:avLst/>
            </a:prstGeom>
            <a:noFill/>
          </p:spPr>
          <p:txBody>
            <a:bodyPr spcFirstLastPara="1">
              <a:prstTxWarp prst="textArchDown">
                <a:avLst/>
              </a:prstTxWarp>
              <a:spAutoFit/>
            </a:bodyPr>
            <a:lstStyle/>
            <a:p>
              <a:pPr algn="ctr" defTabSz="457200">
                <a:defRPr/>
              </a:pPr>
              <a:r>
                <a:rPr lang="en-US" sz="1100" kern="0" dirty="0">
                  <a:solidFill>
                    <a:prstClr val="white"/>
                  </a:solidFill>
                  <a:latin typeface="Arial Black"/>
                  <a:ea typeface="ヒラギノ角ゴ Pro W3" pitchFamily="-84" charset="-128"/>
                  <a:cs typeface="Arial Black"/>
                </a:rPr>
                <a:t>NURTURING</a:t>
              </a:r>
            </a:p>
            <a:p>
              <a:pPr algn="ctr" defTabSz="457200">
                <a:defRPr/>
              </a:pPr>
              <a:r>
                <a:rPr lang="en-US" sz="1100" kern="0" dirty="0">
                  <a:solidFill>
                    <a:prstClr val="white"/>
                  </a:solidFill>
                  <a:latin typeface="Arial Black"/>
                  <a:ea typeface="ヒラギノ角ゴ Pro W3" pitchFamily="-84" charset="-128"/>
                  <a:cs typeface="Arial Black"/>
                </a:rPr>
                <a:t>MY FRIENDS</a:t>
              </a:r>
            </a:p>
            <a:p>
              <a:pPr algn="ctr" defTabSz="457200">
                <a:defRPr/>
              </a:pPr>
              <a:r>
                <a:rPr lang="en-US" sz="1100" kern="0" dirty="0">
                  <a:solidFill>
                    <a:prstClr val="white"/>
                  </a:solidFill>
                  <a:latin typeface="Arial Black"/>
                  <a:ea typeface="ヒラギノ角ゴ Pro W3" pitchFamily="-84" charset="-128"/>
                  <a:cs typeface="Arial Black"/>
                </a:rPr>
                <a:t>&amp; FAMILY</a:t>
              </a:r>
            </a:p>
          </p:txBody>
        </p:sp>
        <p:sp>
          <p:nvSpPr>
            <p:cNvPr id="31" name="TextBox 14"/>
            <p:cNvSpPr txBox="1">
              <a:spLocks noChangeArrowheads="1"/>
            </p:cNvSpPr>
            <p:nvPr/>
          </p:nvSpPr>
          <p:spPr bwMode="auto">
            <a:xfrm>
              <a:off x="3826443" y="3663484"/>
              <a:ext cx="1552023" cy="52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pitchFamily="-84" charset="-128"/>
                </a:defRPr>
              </a:lvl1pPr>
              <a:lvl2pPr marL="742950" indent="-285750">
                <a:defRPr>
                  <a:solidFill>
                    <a:schemeClr val="tx1"/>
                  </a:solidFill>
                  <a:latin typeface="Calibri" panose="020F0502020204030204" pitchFamily="34" charset="0"/>
                  <a:ea typeface="ヒラギノ角ゴ Pro W3" pitchFamily="-84" charset="-128"/>
                </a:defRPr>
              </a:lvl2pPr>
              <a:lvl3pPr marL="1143000" indent="-228600">
                <a:defRPr>
                  <a:solidFill>
                    <a:schemeClr val="tx1"/>
                  </a:solidFill>
                  <a:latin typeface="Calibri" panose="020F0502020204030204" pitchFamily="34" charset="0"/>
                  <a:ea typeface="ヒラギノ角ゴ Pro W3" pitchFamily="-84" charset="-128"/>
                </a:defRPr>
              </a:lvl3pPr>
              <a:lvl4pPr marL="1600200" indent="-228600">
                <a:defRPr>
                  <a:solidFill>
                    <a:schemeClr val="tx1"/>
                  </a:solidFill>
                  <a:latin typeface="Calibri" panose="020F0502020204030204" pitchFamily="34" charset="0"/>
                  <a:ea typeface="ヒラギノ角ゴ Pro W3" pitchFamily="-84" charset="-128"/>
                </a:defRPr>
              </a:lvl4pPr>
              <a:lvl5pPr marL="2057400" indent="-228600">
                <a:defRPr>
                  <a:solidFill>
                    <a:schemeClr val="tx1"/>
                  </a:solidFill>
                  <a:latin typeface="Calibri" panose="020F050202020403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9pPr>
            </a:lstStyle>
            <a:p>
              <a:pPr algn="ctr" defTabSz="457200" fontAlgn="base">
                <a:spcBef>
                  <a:spcPct val="0"/>
                </a:spcBef>
                <a:spcAft>
                  <a:spcPct val="0"/>
                </a:spcAft>
                <a:defRPr/>
              </a:pPr>
              <a:r>
                <a:rPr lang="en-US" altLang="en-US" sz="1100" kern="0" dirty="0">
                  <a:solidFill>
                    <a:srgbClr val="FFFFFF"/>
                  </a:solidFill>
                  <a:latin typeface="Arial Black" panose="020B0A04020102020204" pitchFamily="34" charset="0"/>
                  <a:cs typeface="Arial" panose="020B0604020202020204" pitchFamily="34" charset="0"/>
                </a:rPr>
                <a:t>HAPPINESS</a:t>
              </a:r>
            </a:p>
            <a:p>
              <a:pPr algn="ctr" defTabSz="457200" fontAlgn="base">
                <a:spcBef>
                  <a:spcPct val="0"/>
                </a:spcBef>
                <a:spcAft>
                  <a:spcPct val="0"/>
                </a:spcAft>
                <a:defRPr/>
              </a:pPr>
              <a:r>
                <a:rPr lang="en-US" altLang="en-US" sz="1100" kern="0" dirty="0">
                  <a:solidFill>
                    <a:srgbClr val="FFFFFF"/>
                  </a:solidFill>
                  <a:latin typeface="Arial Black" panose="020B0A04020102020204" pitchFamily="34" charset="0"/>
                  <a:cs typeface="Arial" panose="020B0604020202020204" pitchFamily="34" charset="0"/>
                </a:rPr>
                <a:t>CONTENTMENT</a:t>
              </a:r>
            </a:p>
            <a:p>
              <a:pPr algn="ctr" defTabSz="457200" fontAlgn="base">
                <a:spcBef>
                  <a:spcPct val="0"/>
                </a:spcBef>
                <a:spcAft>
                  <a:spcPct val="0"/>
                </a:spcAft>
                <a:defRPr/>
              </a:pPr>
              <a:r>
                <a:rPr lang="en-US" altLang="en-US" sz="1100" kern="0" dirty="0">
                  <a:solidFill>
                    <a:srgbClr val="FFFFFF"/>
                  </a:solidFill>
                  <a:latin typeface="Arial Black" panose="020B0A04020102020204" pitchFamily="34" charset="0"/>
                  <a:cs typeface="Arial" panose="020B0604020202020204" pitchFamily="34" charset="0"/>
                </a:rPr>
                <a:t>SELF WORTH</a:t>
              </a:r>
            </a:p>
          </p:txBody>
        </p:sp>
      </p:grpSp>
      <p:sp>
        <p:nvSpPr>
          <p:cNvPr id="32" name="Rectangle 31"/>
          <p:cNvSpPr/>
          <p:nvPr/>
        </p:nvSpPr>
        <p:spPr>
          <a:xfrm>
            <a:off x="1378533" y="5502340"/>
            <a:ext cx="4319588" cy="1187450"/>
          </a:xfrm>
          <a:prstGeom prst="rect">
            <a:avLst/>
          </a:prstGeom>
          <a:noFill/>
          <a:ln w="9525" cap="flat" cmpd="sng" algn="ctr">
            <a:noFill/>
            <a:prstDash val="solid"/>
          </a:ln>
          <a:effectLst/>
        </p:spPr>
        <p:txBody>
          <a:bodyPr anchor="ctr"/>
          <a:lstStyle/>
          <a:p>
            <a:pPr algn="ctr">
              <a:defRPr/>
            </a:pPr>
            <a:r>
              <a:rPr lang="en-GB" sz="1600" b="1" kern="0" dirty="0">
                <a:solidFill>
                  <a:prstClr val="black"/>
                </a:solidFill>
                <a:latin typeface="Arial" panose="020B0604020202020204" pitchFamily="34" charset="0"/>
                <a:cs typeface="Arial" panose="020B0604020202020204" pitchFamily="34" charset="0"/>
              </a:rPr>
              <a:t>“Of course going out with my friends and having fun is really important – it can’t all be about work!”</a:t>
            </a:r>
          </a:p>
          <a:p>
            <a:pPr algn="ctr">
              <a:defRPr/>
            </a:pPr>
            <a:endParaRPr lang="en-GB" sz="1600" kern="0" dirty="0">
              <a:solidFill>
                <a:prstClr val="black"/>
              </a:solidFill>
              <a:latin typeface="Arial" panose="020B0604020202020204" pitchFamily="34" charset="0"/>
              <a:cs typeface="Arial" panose="020B0604020202020204" pitchFamily="34" charset="0"/>
            </a:endParaRPr>
          </a:p>
        </p:txBody>
      </p:sp>
      <p:sp>
        <p:nvSpPr>
          <p:cNvPr id="33" name="Rectangle 32"/>
          <p:cNvSpPr/>
          <p:nvPr/>
        </p:nvSpPr>
        <p:spPr>
          <a:xfrm>
            <a:off x="535571" y="139765"/>
            <a:ext cx="3865562" cy="1187450"/>
          </a:xfrm>
          <a:prstGeom prst="rect">
            <a:avLst/>
          </a:prstGeom>
          <a:noFill/>
          <a:ln w="9525" cap="flat" cmpd="sng" algn="ctr">
            <a:noFill/>
            <a:prstDash val="solid"/>
          </a:ln>
          <a:effec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r>
              <a:rPr lang="en-GB" altLang="en-US" sz="1600" b="1" kern="0" dirty="0">
                <a:solidFill>
                  <a:srgbClr val="000000"/>
                </a:solidFill>
                <a:latin typeface="Arial" panose="020B0604020202020204" pitchFamily="34" charset="0"/>
              </a:rPr>
              <a:t>“Cycling is something I can enjoy with the kids so I love it – it’s a wholesome family activity” </a:t>
            </a:r>
          </a:p>
          <a:p>
            <a:pPr algn="ctr" eaLnBrk="0" fontAlgn="base" hangingPunct="0">
              <a:spcBef>
                <a:spcPct val="0"/>
              </a:spcBef>
              <a:spcAft>
                <a:spcPct val="0"/>
              </a:spcAft>
              <a:defRPr/>
            </a:pPr>
            <a:endParaRPr lang="en-GB" altLang="en-US" sz="1400" kern="0" dirty="0">
              <a:solidFill>
                <a:srgbClr val="000000"/>
              </a:solidFill>
              <a:latin typeface="Arial" panose="020B0604020202020204" pitchFamily="34" charset="0"/>
            </a:endParaRPr>
          </a:p>
        </p:txBody>
      </p:sp>
    </p:spTree>
    <p:extLst>
      <p:ext uri="{BB962C8B-B14F-4D97-AF65-F5344CB8AC3E}">
        <p14:creationId xmlns:p14="http://schemas.microsoft.com/office/powerpoint/2010/main" val="187467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79413" y="1142451"/>
            <a:ext cx="386715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7"/>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246565" y="1142453"/>
            <a:ext cx="3914775"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nip Diagonal Corner Rectangle 9"/>
          <p:cNvSpPr/>
          <p:nvPr/>
        </p:nvSpPr>
        <p:spPr>
          <a:xfrm>
            <a:off x="143684" y="182583"/>
            <a:ext cx="2015063" cy="810678"/>
          </a:xfrm>
          <a:prstGeom prst="snip2Diag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Arial Black" panose="020B0A04020102020204" pitchFamily="34" charset="0"/>
              </a:rPr>
              <a:t>TASK</a:t>
            </a:r>
          </a:p>
        </p:txBody>
      </p:sp>
      <p:sp>
        <p:nvSpPr>
          <p:cNvPr id="5" name="Rectangle 4"/>
          <p:cNvSpPr/>
          <p:nvPr/>
        </p:nvSpPr>
        <p:spPr>
          <a:xfrm>
            <a:off x="7002254" y="5867654"/>
            <a:ext cx="1960563" cy="830997"/>
          </a:xfrm>
          <a:prstGeom prst="rect">
            <a:avLst/>
          </a:prstGeom>
        </p:spPr>
        <p:txBody>
          <a:bodyPr wrap="square">
            <a:spAutoFit/>
          </a:bodyPr>
          <a:lstStyle/>
          <a:p>
            <a:pPr marL="285750" indent="-285750">
              <a:buFont typeface="Arial" panose="020B0604020202020204" pitchFamily="34" charset="0"/>
              <a:buChar char="•"/>
            </a:pPr>
            <a:endParaRPr lang="en-GB" sz="2400" dirty="0">
              <a:solidFill>
                <a:srgbClr val="7030A0"/>
              </a:solidFill>
              <a:latin typeface="Arial" panose="020B0604020202020204" pitchFamily="34" charset="0"/>
            </a:endParaRPr>
          </a:p>
          <a:p>
            <a:pPr algn="ctr"/>
            <a:r>
              <a:rPr lang="en-GB" sz="2400" dirty="0">
                <a:solidFill>
                  <a:srgbClr val="660066"/>
                </a:solidFill>
                <a:latin typeface="Arial" panose="020B0604020202020204" pitchFamily="34" charset="0"/>
              </a:rPr>
              <a:t> 15 minutes</a:t>
            </a:r>
          </a:p>
        </p:txBody>
      </p:sp>
    </p:spTree>
    <p:extLst>
      <p:ext uri="{BB962C8B-B14F-4D97-AF65-F5344CB8AC3E}">
        <p14:creationId xmlns:p14="http://schemas.microsoft.com/office/powerpoint/2010/main" val="122324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40348" y="527126"/>
            <a:ext cx="7893648" cy="5477734"/>
            <a:chOff x="0" y="0"/>
            <a:chExt cx="9182100" cy="5689600"/>
          </a:xfrm>
        </p:grpSpPr>
        <p:pic>
          <p:nvPicPr>
            <p:cNvPr id="9" name="Picture 8" descr="http://www.clipartclipart.com/free_clipart_images/a_black_outline_of_an_athletic_woman_jogging_or_running_0071-1012-0821-5132_SMU.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876800" y="0"/>
              <a:ext cx="4305300" cy="5689600"/>
            </a:xfrm>
            <a:prstGeom prst="rect">
              <a:avLst/>
            </a:prstGeom>
            <a:noFill/>
            <a:ln>
              <a:noFill/>
            </a:ln>
          </p:spPr>
        </p:pic>
        <p:pic>
          <p:nvPicPr>
            <p:cNvPr id="11" name="Picture 10" descr="http://www.clipartclipart.com/free_clipart_images/a_black_outline_of_an_athletic_woman_jogging_or_running_0071-1012-0821-5132_SMU.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4285615" cy="5664200"/>
            </a:xfrm>
            <a:prstGeom prst="rect">
              <a:avLst/>
            </a:prstGeom>
            <a:noFill/>
            <a:ln>
              <a:noFill/>
            </a:ln>
          </p:spPr>
        </p:pic>
      </p:grpSp>
    </p:spTree>
    <p:extLst>
      <p:ext uri="{BB962C8B-B14F-4D97-AF65-F5344CB8AC3E}">
        <p14:creationId xmlns:p14="http://schemas.microsoft.com/office/powerpoint/2010/main" val="40496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083055" y="1866748"/>
            <a:ext cx="67881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pitchFamily="-84" charset="-128"/>
              </a:defRPr>
            </a:lvl1pPr>
            <a:lvl2pPr marL="742950" indent="-285750">
              <a:defRPr>
                <a:solidFill>
                  <a:schemeClr val="tx1"/>
                </a:solidFill>
                <a:latin typeface="Calibri" panose="020F0502020204030204" pitchFamily="34" charset="0"/>
                <a:ea typeface="ヒラギノ角ゴ Pro W3" pitchFamily="-84" charset="-128"/>
              </a:defRPr>
            </a:lvl2pPr>
            <a:lvl3pPr marL="1143000" indent="-228600">
              <a:defRPr>
                <a:solidFill>
                  <a:schemeClr val="tx1"/>
                </a:solidFill>
                <a:latin typeface="Calibri" panose="020F0502020204030204" pitchFamily="34" charset="0"/>
                <a:ea typeface="ヒラギノ角ゴ Pro W3" pitchFamily="-84" charset="-128"/>
              </a:defRPr>
            </a:lvl3pPr>
            <a:lvl4pPr marL="1600200" indent="-228600">
              <a:defRPr>
                <a:solidFill>
                  <a:schemeClr val="tx1"/>
                </a:solidFill>
                <a:latin typeface="Calibri" panose="020F0502020204030204" pitchFamily="34" charset="0"/>
                <a:ea typeface="ヒラギノ角ゴ Pro W3" pitchFamily="-84" charset="-128"/>
              </a:defRPr>
            </a:lvl4pPr>
            <a:lvl5pPr marL="2057400" indent="-228600">
              <a:defRPr>
                <a:solidFill>
                  <a:schemeClr val="tx1"/>
                </a:solidFill>
                <a:latin typeface="Calibri" panose="020F050202020403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9pPr>
          </a:lstStyle>
          <a:p>
            <a:pPr algn="ctr" defTabSz="457200" fontAlgn="base">
              <a:lnSpc>
                <a:spcPct val="90000"/>
              </a:lnSpc>
              <a:spcBef>
                <a:spcPct val="0"/>
              </a:spcBef>
              <a:spcAft>
                <a:spcPct val="0"/>
              </a:spcAft>
            </a:pPr>
            <a:r>
              <a:rPr lang="en-US" altLang="en-US" sz="4000" dirty="0">
                <a:solidFill>
                  <a:srgbClr val="8E207F"/>
                </a:solidFill>
                <a:latin typeface="Arial Black" panose="020B0A04020102020204" pitchFamily="34" charset="0"/>
              </a:rPr>
              <a:t>IN ORDER FOR SPORT TO ENGAGE WITH WOMEN IT MUST ALIGN ITSELF WITH THEIR VALUES</a:t>
            </a:r>
          </a:p>
        </p:txBody>
      </p:sp>
    </p:spTree>
    <p:extLst>
      <p:ext uri="{BB962C8B-B14F-4D97-AF65-F5344CB8AC3E}">
        <p14:creationId xmlns:p14="http://schemas.microsoft.com/office/powerpoint/2010/main" val="296604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Box 8"/>
          <p:cNvSpPr txBox="1">
            <a:spLocks noChangeArrowheads="1"/>
          </p:cNvSpPr>
          <p:nvPr/>
        </p:nvSpPr>
        <p:spPr bwMode="auto">
          <a:xfrm>
            <a:off x="718915" y="4736926"/>
            <a:ext cx="8149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rIns="0">
            <a:spAutoFit/>
          </a:bodyPr>
          <a:lstStyle>
            <a:lvl1pPr>
              <a:defRPr>
                <a:solidFill>
                  <a:schemeClr val="tx1"/>
                </a:solidFill>
                <a:latin typeface="Calibri" panose="020F0502020204030204" pitchFamily="34" charset="0"/>
                <a:ea typeface="ヒラギノ角ゴ Pro W3" pitchFamily="-84" charset="-128"/>
              </a:defRPr>
            </a:lvl1pPr>
            <a:lvl2pPr marL="742950" indent="-285750">
              <a:defRPr>
                <a:solidFill>
                  <a:schemeClr val="tx1"/>
                </a:solidFill>
                <a:latin typeface="Calibri" panose="020F0502020204030204" pitchFamily="34" charset="0"/>
                <a:ea typeface="ヒラギノ角ゴ Pro W3" pitchFamily="-84" charset="-128"/>
              </a:defRPr>
            </a:lvl2pPr>
            <a:lvl3pPr marL="1143000" indent="-228600">
              <a:defRPr>
                <a:solidFill>
                  <a:schemeClr val="tx1"/>
                </a:solidFill>
                <a:latin typeface="Calibri" panose="020F0502020204030204" pitchFamily="34" charset="0"/>
                <a:ea typeface="ヒラギノ角ゴ Pro W3" pitchFamily="-84" charset="-128"/>
              </a:defRPr>
            </a:lvl3pPr>
            <a:lvl4pPr marL="1600200" indent="-228600">
              <a:defRPr>
                <a:solidFill>
                  <a:schemeClr val="tx1"/>
                </a:solidFill>
                <a:latin typeface="Calibri" panose="020F0502020204030204" pitchFamily="34" charset="0"/>
                <a:ea typeface="ヒラギノ角ゴ Pro W3" pitchFamily="-84" charset="-128"/>
              </a:defRPr>
            </a:lvl4pPr>
            <a:lvl5pPr marL="2057400" indent="-228600">
              <a:defRPr>
                <a:solidFill>
                  <a:schemeClr val="tx1"/>
                </a:solidFill>
                <a:latin typeface="Calibri" panose="020F050202020403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9pPr>
          </a:lstStyle>
          <a:p>
            <a:pPr fontAlgn="base">
              <a:lnSpc>
                <a:spcPct val="70000"/>
              </a:lnSpc>
              <a:spcBef>
                <a:spcPct val="0"/>
              </a:spcBef>
              <a:spcAft>
                <a:spcPct val="0"/>
              </a:spcAft>
              <a:defRPr/>
            </a:pPr>
            <a:r>
              <a:rPr lang="en-US" altLang="en-US" sz="4000" dirty="0">
                <a:solidFill>
                  <a:srgbClr val="8E207F"/>
                </a:solidFill>
                <a:latin typeface="Arial Black" panose="020B0A04020102020204" pitchFamily="34" charset="0"/>
                <a:cs typeface="Arial" panose="020B0604020202020204" pitchFamily="34" charset="0"/>
              </a:rPr>
              <a:t>THINK         DO		   SAY</a:t>
            </a:r>
          </a:p>
        </p:txBody>
      </p:sp>
      <p:sp>
        <p:nvSpPr>
          <p:cNvPr id="3" name="Oval 2"/>
          <p:cNvSpPr/>
          <p:nvPr/>
        </p:nvSpPr>
        <p:spPr>
          <a:xfrm>
            <a:off x="413359" y="1164924"/>
            <a:ext cx="2680570" cy="2467627"/>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000" dirty="0">
                <a:solidFill>
                  <a:prstClr val="white"/>
                </a:solidFill>
                <a:latin typeface="Arial Black" panose="020B0A04020102020204" pitchFamily="34" charset="0"/>
              </a:rPr>
              <a:t>Strategy</a:t>
            </a:r>
          </a:p>
        </p:txBody>
      </p:sp>
      <p:sp>
        <p:nvSpPr>
          <p:cNvPr id="14" name="Oval 13"/>
          <p:cNvSpPr/>
          <p:nvPr/>
        </p:nvSpPr>
        <p:spPr>
          <a:xfrm>
            <a:off x="3233802" y="1164924"/>
            <a:ext cx="2680570" cy="246762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000" dirty="0">
                <a:solidFill>
                  <a:prstClr val="white"/>
                </a:solidFill>
                <a:latin typeface="Arial Black" panose="020B0A04020102020204" pitchFamily="34" charset="0"/>
              </a:rPr>
              <a:t>Programming</a:t>
            </a:r>
          </a:p>
        </p:txBody>
      </p:sp>
      <p:sp>
        <p:nvSpPr>
          <p:cNvPr id="15" name="Oval 14"/>
          <p:cNvSpPr/>
          <p:nvPr/>
        </p:nvSpPr>
        <p:spPr>
          <a:xfrm>
            <a:off x="6054245" y="1164924"/>
            <a:ext cx="2680570" cy="2467627"/>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000" dirty="0">
                <a:solidFill>
                  <a:prstClr val="white"/>
                </a:solidFill>
                <a:latin typeface="Arial Black" panose="020B0A04020102020204" pitchFamily="34" charset="0"/>
              </a:rPr>
              <a:t>Communications</a:t>
            </a:r>
          </a:p>
        </p:txBody>
      </p:sp>
      <p:sp>
        <p:nvSpPr>
          <p:cNvPr id="4" name="Down Arrow 3"/>
          <p:cNvSpPr/>
          <p:nvPr/>
        </p:nvSpPr>
        <p:spPr>
          <a:xfrm>
            <a:off x="1227553" y="3344449"/>
            <a:ext cx="1020871" cy="876822"/>
          </a:xfrm>
          <a:prstGeom prst="downArrow">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Down Arrow 18"/>
          <p:cNvSpPr/>
          <p:nvPr/>
        </p:nvSpPr>
        <p:spPr>
          <a:xfrm>
            <a:off x="4073043" y="3346537"/>
            <a:ext cx="1020871" cy="876822"/>
          </a:xfrm>
          <a:prstGeom prst="down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 name="Down Arrow 19"/>
          <p:cNvSpPr/>
          <p:nvPr/>
        </p:nvSpPr>
        <p:spPr>
          <a:xfrm>
            <a:off x="6893481" y="3348625"/>
            <a:ext cx="1020871" cy="876822"/>
          </a:xfrm>
          <a:prstGeom prst="down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1" name="Rectangle 2"/>
          <p:cNvSpPr txBox="1">
            <a:spLocks noChangeArrowheads="1"/>
          </p:cNvSpPr>
          <p:nvPr/>
        </p:nvSpPr>
        <p:spPr>
          <a:xfrm>
            <a:off x="129691" y="272498"/>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r>
              <a:rPr lang="en-US" altLang="en-US" sz="2800" dirty="0">
                <a:solidFill>
                  <a:prstClr val="black"/>
                </a:solidFill>
                <a:latin typeface="Arial Black" panose="020B0A04020102020204" pitchFamily="34" charset="0"/>
              </a:rPr>
              <a:t>How can you apply this to your work…</a:t>
            </a:r>
          </a:p>
        </p:txBody>
      </p:sp>
    </p:spTree>
    <p:extLst>
      <p:ext uri="{BB962C8B-B14F-4D97-AF65-F5344CB8AC3E}">
        <p14:creationId xmlns:p14="http://schemas.microsoft.com/office/powerpoint/2010/main" val="287610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2"/>
          <p:cNvSpPr txBox="1">
            <a:spLocks noChangeArrowheads="1"/>
          </p:cNvSpPr>
          <p:nvPr/>
        </p:nvSpPr>
        <p:spPr bwMode="auto">
          <a:xfrm>
            <a:off x="441324" y="455334"/>
            <a:ext cx="759105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ヒラギノ角ゴ Pro W3" pitchFamily="-84" charset="-128"/>
              </a:defRPr>
            </a:lvl1pPr>
            <a:lvl2pPr marL="742950" indent="-285750">
              <a:defRPr>
                <a:solidFill>
                  <a:schemeClr val="tx1"/>
                </a:solidFill>
                <a:latin typeface="Calibri" panose="020F0502020204030204" pitchFamily="34" charset="0"/>
                <a:ea typeface="ヒラギノ角ゴ Pro W3" pitchFamily="-84" charset="-128"/>
              </a:defRPr>
            </a:lvl2pPr>
            <a:lvl3pPr marL="1143000" indent="-228600">
              <a:defRPr>
                <a:solidFill>
                  <a:schemeClr val="tx1"/>
                </a:solidFill>
                <a:latin typeface="Calibri" panose="020F0502020204030204" pitchFamily="34" charset="0"/>
                <a:ea typeface="ヒラギノ角ゴ Pro W3" pitchFamily="-84" charset="-128"/>
              </a:defRPr>
            </a:lvl3pPr>
            <a:lvl4pPr marL="1600200" indent="-228600">
              <a:defRPr>
                <a:solidFill>
                  <a:schemeClr val="tx1"/>
                </a:solidFill>
                <a:latin typeface="Calibri" panose="020F0502020204030204" pitchFamily="34" charset="0"/>
                <a:ea typeface="ヒラギノ角ゴ Pro W3" pitchFamily="-84" charset="-128"/>
              </a:defRPr>
            </a:lvl4pPr>
            <a:lvl5pPr marL="2057400" indent="-228600">
              <a:defRPr>
                <a:solidFill>
                  <a:schemeClr val="tx1"/>
                </a:solidFill>
                <a:latin typeface="Calibri" panose="020F050202020403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9pPr>
          </a:lstStyle>
          <a:p>
            <a:pPr fontAlgn="base">
              <a:lnSpc>
                <a:spcPct val="90000"/>
              </a:lnSpc>
              <a:spcBef>
                <a:spcPct val="0"/>
              </a:spcBef>
              <a:spcAft>
                <a:spcPct val="0"/>
              </a:spcAft>
              <a:defRPr/>
            </a:pPr>
            <a:r>
              <a:rPr lang="en-US" altLang="en-US" sz="3000" dirty="0">
                <a:solidFill>
                  <a:prstClr val="black"/>
                </a:solidFill>
                <a:latin typeface="Arial Black" panose="020B0A04020102020204" pitchFamily="34" charset="0"/>
                <a:cs typeface="Arial" panose="020B0604020202020204" pitchFamily="34" charset="0"/>
              </a:rPr>
              <a:t>CSP WORKSHOP TOOLKIT</a:t>
            </a:r>
          </a:p>
        </p:txBody>
      </p:sp>
      <p:sp>
        <p:nvSpPr>
          <p:cNvPr id="2" name="TextBox 1"/>
          <p:cNvSpPr txBox="1"/>
          <p:nvPr/>
        </p:nvSpPr>
        <p:spPr>
          <a:xfrm>
            <a:off x="441324" y="1125596"/>
            <a:ext cx="8057217" cy="867929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This toolkit has been created by Women in Sport and Sport England to help you get the most out of conversations with potential or existing partners. You will be able to share insights and advise partners on how get more women and girls active.</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Please use the information provided in a variety of ways including in 1 to 1 meetings, or in presentations. Feel free to use all sections together or select certain elements.</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There are four sections that summarise key guidance on women and girls sport that will help your partners:</a:t>
            </a:r>
          </a:p>
          <a:p>
            <a:endParaRPr lang="en-GB"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dirty="0">
                <a:solidFill>
                  <a:srgbClr val="632B8D"/>
                </a:solidFill>
                <a:latin typeface="Arial" panose="020B0604020202020204" pitchFamily="34" charset="0"/>
                <a:cs typeface="Arial" panose="020B0604020202020204" pitchFamily="34" charset="0"/>
              </a:rPr>
              <a:t>Understanding your audience</a:t>
            </a:r>
          </a:p>
          <a:p>
            <a:pPr marL="342900" lvl="0" indent="-342900">
              <a:buFont typeface="Arial" panose="020B0604020202020204" pitchFamily="34" charset="0"/>
              <a:buChar char="•"/>
            </a:pPr>
            <a:r>
              <a:rPr lang="en-GB" dirty="0">
                <a:solidFill>
                  <a:srgbClr val="632B8D"/>
                </a:solidFill>
                <a:latin typeface="Arial" panose="020B0604020202020204" pitchFamily="34" charset="0"/>
                <a:cs typeface="Arial" panose="020B0604020202020204" pitchFamily="34" charset="0"/>
              </a:rPr>
              <a:t>Marketing and communications</a:t>
            </a:r>
          </a:p>
          <a:p>
            <a:pPr marL="342900" lvl="0" indent="-342900">
              <a:buFont typeface="Arial" panose="020B0604020202020204" pitchFamily="34" charset="0"/>
              <a:buChar char="•"/>
            </a:pPr>
            <a:r>
              <a:rPr lang="en-GB" dirty="0">
                <a:solidFill>
                  <a:srgbClr val="632B8D"/>
                </a:solidFill>
                <a:latin typeface="Arial" panose="020B0604020202020204" pitchFamily="34" charset="0"/>
                <a:cs typeface="Arial" panose="020B0604020202020204" pitchFamily="34" charset="0"/>
              </a:rPr>
              <a:t>Running your sessions</a:t>
            </a:r>
          </a:p>
          <a:p>
            <a:pPr marL="342900" lvl="0" indent="-342900">
              <a:buFont typeface="Arial" panose="020B0604020202020204" pitchFamily="34" charset="0"/>
              <a:buChar char="•"/>
            </a:pPr>
            <a:r>
              <a:rPr lang="en-GB" dirty="0">
                <a:solidFill>
                  <a:srgbClr val="632B8D"/>
                </a:solidFill>
                <a:latin typeface="Arial" panose="020B0604020202020204" pitchFamily="34" charset="0"/>
                <a:cs typeface="Arial" panose="020B0604020202020204" pitchFamily="34" charset="0"/>
              </a:rPr>
              <a:t>Keeping them coming back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573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7778" y="1961348"/>
            <a:ext cx="6868497" cy="3600986"/>
          </a:xfrm>
          <a:prstGeom prst="rect">
            <a:avLst/>
          </a:prstGeom>
          <a:noFill/>
        </p:spPr>
        <p:txBody>
          <a:bodyPr wrap="square" rtlCol="0">
            <a:spAutoFit/>
          </a:bodyPr>
          <a:lstStyle/>
          <a:p>
            <a:pPr algn="ctr">
              <a:lnSpc>
                <a:spcPct val="150000"/>
              </a:lnSpc>
            </a:pPr>
            <a:r>
              <a:rPr lang="en-GB" sz="2400" b="1" dirty="0">
                <a:latin typeface="Arial" panose="020B0604020202020204" pitchFamily="34" charset="0"/>
              </a:rPr>
              <a:t>What do you know about your audience?</a:t>
            </a:r>
          </a:p>
          <a:p>
            <a:pPr algn="ctr">
              <a:lnSpc>
                <a:spcPct val="150000"/>
              </a:lnSpc>
            </a:pPr>
            <a:endParaRPr lang="en-GB" sz="2400" b="1" dirty="0">
              <a:latin typeface="Arial" panose="020B0604020202020204" pitchFamily="34" charset="0"/>
            </a:endParaRPr>
          </a:p>
          <a:p>
            <a:pPr algn="ctr">
              <a:lnSpc>
                <a:spcPct val="150000"/>
              </a:lnSpc>
            </a:pPr>
            <a:r>
              <a:rPr lang="en-GB" sz="2400" b="1" dirty="0">
                <a:latin typeface="Arial" panose="020B0604020202020204" pitchFamily="34" charset="0"/>
              </a:rPr>
              <a:t>What can you do to fill gaps in knowledge? </a:t>
            </a:r>
          </a:p>
          <a:p>
            <a:pPr algn="ctr">
              <a:lnSpc>
                <a:spcPct val="150000"/>
              </a:lnSpc>
            </a:pPr>
            <a:endParaRPr lang="en-GB" sz="2400" b="1" dirty="0">
              <a:latin typeface="Arial" panose="020B0604020202020204" pitchFamily="34" charset="0"/>
            </a:endParaRPr>
          </a:p>
          <a:p>
            <a:pPr algn="ctr"/>
            <a:r>
              <a:rPr lang="en-GB" sz="2400" b="1" dirty="0">
                <a:latin typeface="Arial" panose="020B0604020202020204" pitchFamily="34" charset="0"/>
              </a:rPr>
              <a:t>What does the CSP have to help you understand your audience?</a:t>
            </a:r>
          </a:p>
          <a:p>
            <a:pPr algn="ctr">
              <a:lnSpc>
                <a:spcPct val="150000"/>
              </a:lnSpc>
            </a:pPr>
            <a:endParaRPr lang="en-GB" sz="2400" b="1" dirty="0">
              <a:latin typeface="Arial" panose="020B0604020202020204" pitchFamily="34" charset="0"/>
            </a:endParaRPr>
          </a:p>
        </p:txBody>
      </p:sp>
      <p:sp>
        <p:nvSpPr>
          <p:cNvPr id="11" name="Snip Diagonal Corner Rectangle 10"/>
          <p:cNvSpPr/>
          <p:nvPr/>
        </p:nvSpPr>
        <p:spPr>
          <a:xfrm>
            <a:off x="627778" y="628155"/>
            <a:ext cx="2015063" cy="810678"/>
          </a:xfrm>
          <a:prstGeom prst="snip2Diag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Arial Black" panose="020B0A04020102020204" pitchFamily="34" charset="0"/>
              </a:rPr>
              <a:t>TASK</a:t>
            </a:r>
          </a:p>
        </p:txBody>
      </p:sp>
    </p:spTree>
    <p:extLst>
      <p:ext uri="{BB962C8B-B14F-4D97-AF65-F5344CB8AC3E}">
        <p14:creationId xmlns:p14="http://schemas.microsoft.com/office/powerpoint/2010/main" val="350931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8"/>
          <p:cNvSpPr txBox="1">
            <a:spLocks noChangeArrowheads="1"/>
          </p:cNvSpPr>
          <p:nvPr/>
        </p:nvSpPr>
        <p:spPr bwMode="auto">
          <a:xfrm>
            <a:off x="98381" y="5230291"/>
            <a:ext cx="9045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Verdana" panose="020B0604030504040204" pitchFamily="34" charset="0"/>
                <a:cs typeface="Arial" panose="020B0604020202020204" pitchFamily="34" charset="0"/>
              </a:defRPr>
            </a:lvl1pPr>
            <a:lvl2pPr marL="742950" indent="-285750" defTabSz="457200">
              <a:defRPr>
                <a:solidFill>
                  <a:schemeClr val="tx1"/>
                </a:solidFill>
                <a:latin typeface="Verdana" panose="020B0604030504040204" pitchFamily="34" charset="0"/>
                <a:cs typeface="Arial" panose="020B0604020202020204" pitchFamily="34" charset="0"/>
              </a:defRPr>
            </a:lvl2pPr>
            <a:lvl3pPr marL="1143000" indent="-228600" defTabSz="457200">
              <a:defRPr>
                <a:solidFill>
                  <a:schemeClr val="tx1"/>
                </a:solidFill>
                <a:latin typeface="Verdana" panose="020B0604030504040204" pitchFamily="34" charset="0"/>
                <a:cs typeface="Arial" panose="020B0604020202020204" pitchFamily="34" charset="0"/>
              </a:defRPr>
            </a:lvl3pPr>
            <a:lvl4pPr marL="1600200" indent="-228600" defTabSz="457200">
              <a:defRPr>
                <a:solidFill>
                  <a:schemeClr val="tx1"/>
                </a:solidFill>
                <a:latin typeface="Verdana" panose="020B0604030504040204" pitchFamily="34" charset="0"/>
                <a:cs typeface="Arial" panose="020B0604020202020204" pitchFamily="34" charset="0"/>
              </a:defRPr>
            </a:lvl4pPr>
            <a:lvl5pPr marL="2057400" indent="-228600" defTabSz="45720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lnSpc>
                <a:spcPct val="80000"/>
              </a:lnSpc>
              <a:spcBef>
                <a:spcPct val="0"/>
              </a:spcBef>
              <a:spcAft>
                <a:spcPct val="0"/>
              </a:spcAft>
            </a:pPr>
            <a:r>
              <a:rPr lang="en-US" altLang="en-US" sz="3000" dirty="0">
                <a:solidFill>
                  <a:srgbClr val="660066"/>
                </a:solidFill>
                <a:latin typeface="Arial Black" panose="020B0A04020102020204" pitchFamily="34" charset="0"/>
                <a:ea typeface="ヒラギノ角ゴ Pro W3" pitchFamily="-84" charset="-128"/>
              </a:rPr>
              <a:t>2. MARKETING AND COMMUNICATIONS</a:t>
            </a:r>
          </a:p>
        </p:txBody>
      </p:sp>
      <p:pic>
        <p:nvPicPr>
          <p:cNvPr id="1026" name="Picture 2" descr="Childern in Swimming Pool"/>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509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904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06" y="2196935"/>
            <a:ext cx="8385284" cy="1662281"/>
          </a:xfrm>
        </p:spPr>
        <p:txBody>
          <a:bodyPr>
            <a:noAutofit/>
          </a:bodyPr>
          <a:lstStyle/>
          <a:p>
            <a:r>
              <a:rPr lang="en-GB" sz="4000" b="1" dirty="0">
                <a:latin typeface="Arial" panose="020B0604020202020204" pitchFamily="34" charset="0"/>
                <a:cs typeface="Arial" panose="020B0604020202020204" pitchFamily="34" charset="0"/>
              </a:rPr>
              <a:t>How do I…</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Choose the right communication method for my audience?</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Make our communication genuine and welcoming?</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Find a bank of images that I can use, that include local women?</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357652" y="4132349"/>
            <a:ext cx="3494738" cy="2637964"/>
          </a:xfrm>
          <a:prstGeom prst="rect">
            <a:avLst/>
          </a:prstGeom>
        </p:spPr>
      </p:pic>
    </p:spTree>
    <p:extLst>
      <p:ext uri="{BB962C8B-B14F-4D97-AF65-F5344CB8AC3E}">
        <p14:creationId xmlns:p14="http://schemas.microsoft.com/office/powerpoint/2010/main" val="3367831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146" y="1079467"/>
            <a:ext cx="5767755" cy="584775"/>
          </a:xfrm>
          <a:prstGeom prst="rect">
            <a:avLst/>
          </a:prstGeom>
          <a:noFill/>
        </p:spPr>
        <p:txBody>
          <a:bodyPr wrap="square" rtlCol="0">
            <a:spAutoFit/>
          </a:bodyPr>
          <a:lstStyle/>
          <a:p>
            <a:r>
              <a:rPr lang="en-GB" sz="3200" dirty="0">
                <a:solidFill>
                  <a:prstClr val="black"/>
                </a:solidFill>
                <a:latin typeface="Arial Black" panose="020B0A04020102020204" pitchFamily="34" charset="0"/>
              </a:rPr>
              <a:t>Review your marketing…</a:t>
            </a:r>
          </a:p>
        </p:txBody>
      </p:sp>
      <p:sp>
        <p:nvSpPr>
          <p:cNvPr id="5" name="TextBox 4"/>
          <p:cNvSpPr txBox="1"/>
          <p:nvPr/>
        </p:nvSpPr>
        <p:spPr>
          <a:xfrm>
            <a:off x="613146" y="1953543"/>
            <a:ext cx="8342334" cy="4093428"/>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prstClr val="black"/>
                </a:solidFill>
                <a:latin typeface="Arial" panose="020B0604020202020204" pitchFamily="34" charset="0"/>
              </a:rPr>
              <a:t>Who is the target audience?</a:t>
            </a:r>
          </a:p>
          <a:p>
            <a:endParaRPr lang="en-GB" sz="3600" dirty="0">
              <a:solidFill>
                <a:prstClr val="black"/>
              </a:solidFill>
              <a:latin typeface="Arial" panose="020B0604020202020204" pitchFamily="34" charset="0"/>
            </a:endParaRPr>
          </a:p>
          <a:p>
            <a:pPr marL="285750" indent="-285750">
              <a:buFont typeface="Arial" panose="020B0604020202020204" pitchFamily="34" charset="0"/>
              <a:buChar char="•"/>
            </a:pPr>
            <a:r>
              <a:rPr lang="en-GB" sz="3600" dirty="0">
                <a:solidFill>
                  <a:prstClr val="black"/>
                </a:solidFill>
                <a:latin typeface="Arial" panose="020B0604020202020204" pitchFamily="34" charset="0"/>
              </a:rPr>
              <a:t>What tone and imagery are used?</a:t>
            </a:r>
          </a:p>
          <a:p>
            <a:endParaRPr lang="en-GB" sz="3600" dirty="0">
              <a:solidFill>
                <a:prstClr val="black"/>
              </a:solidFill>
              <a:latin typeface="Arial" panose="020B0604020202020204" pitchFamily="34" charset="0"/>
            </a:endParaRPr>
          </a:p>
          <a:p>
            <a:pPr marL="285750" indent="-285750">
              <a:buFont typeface="Arial" panose="020B0604020202020204" pitchFamily="34" charset="0"/>
              <a:buChar char="•"/>
            </a:pPr>
            <a:r>
              <a:rPr lang="en-GB" altLang="en-US" sz="3600" dirty="0">
                <a:solidFill>
                  <a:prstClr val="black"/>
                </a:solidFill>
                <a:latin typeface="Arial" panose="020B0604020202020204" pitchFamily="34" charset="0"/>
              </a:rPr>
              <a:t>Is it aligned to any values?</a:t>
            </a:r>
          </a:p>
          <a:p>
            <a:pPr marL="285750" indent="-285750">
              <a:buFont typeface="Arial" panose="020B0604020202020204" pitchFamily="34" charset="0"/>
              <a:buChar char="•"/>
            </a:pPr>
            <a:endParaRPr lang="en-GB" sz="2000" dirty="0">
              <a:solidFill>
                <a:prstClr val="black"/>
              </a:solidFill>
              <a:latin typeface="Arial" panose="020B0604020202020204" pitchFamily="34" charset="0"/>
            </a:endParaRPr>
          </a:p>
          <a:p>
            <a:endParaRPr lang="en-GB" sz="2000" dirty="0">
              <a:solidFill>
                <a:prstClr val="black"/>
              </a:solidFill>
              <a:latin typeface="Arial" panose="020B0604020202020204" pitchFamily="34" charset="0"/>
            </a:endParaRPr>
          </a:p>
          <a:p>
            <a:pPr algn="r"/>
            <a:r>
              <a:rPr lang="en-GB" sz="2000" dirty="0">
                <a:solidFill>
                  <a:srgbClr val="660066"/>
                </a:solidFill>
                <a:latin typeface="Arial" panose="020B0604020202020204" pitchFamily="34" charset="0"/>
              </a:rPr>
              <a:t>15 minutes</a:t>
            </a:r>
          </a:p>
          <a:p>
            <a:pPr marL="285750" indent="-285750">
              <a:buFont typeface="Arial" panose="020B0604020202020204" pitchFamily="34" charset="0"/>
              <a:buChar char="•"/>
            </a:pPr>
            <a:endParaRPr lang="en-GB" sz="2000" dirty="0">
              <a:solidFill>
                <a:prstClr val="black"/>
              </a:solidFill>
              <a:latin typeface="Arial" panose="020B0604020202020204" pitchFamily="34" charset="0"/>
            </a:endParaRPr>
          </a:p>
        </p:txBody>
      </p:sp>
      <p:sp>
        <p:nvSpPr>
          <p:cNvPr id="6" name="Snip Diagonal Corner Rectangle 5"/>
          <p:cNvSpPr/>
          <p:nvPr/>
        </p:nvSpPr>
        <p:spPr>
          <a:xfrm>
            <a:off x="268014" y="252367"/>
            <a:ext cx="2015063" cy="810678"/>
          </a:xfrm>
          <a:prstGeom prst="snip2Diag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Arial Black" panose="020B0A04020102020204" pitchFamily="34" charset="0"/>
              </a:rPr>
              <a:t>TASK</a:t>
            </a:r>
          </a:p>
        </p:txBody>
      </p:sp>
    </p:spTree>
    <p:extLst>
      <p:ext uri="{BB962C8B-B14F-4D97-AF65-F5344CB8AC3E}">
        <p14:creationId xmlns:p14="http://schemas.microsoft.com/office/powerpoint/2010/main" val="915525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his girl ca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311" y="192325"/>
            <a:ext cx="989730" cy="99764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2926" y="3060111"/>
            <a:ext cx="4312126" cy="2426289"/>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5858" y="2765643"/>
            <a:ext cx="4119416" cy="2875376"/>
          </a:xfrm>
          <a:prstGeom prst="rect">
            <a:avLst/>
          </a:prstGeom>
        </p:spPr>
      </p:pic>
      <p:pic>
        <p:nvPicPr>
          <p:cNvPr id="1028" name="Picture 4" descr="https://pbs.twimg.com/media/B_QuSQqVIAAx71U.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44250" y="317313"/>
            <a:ext cx="4377351" cy="224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783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98694" y="3521678"/>
            <a:ext cx="5597343" cy="2139828"/>
          </a:xfrm>
          <a:prstGeom prst="rect">
            <a:avLst/>
          </a:prstGeom>
        </p:spPr>
      </p:pic>
      <p:pic>
        <p:nvPicPr>
          <p:cNvPr id="1026" name="Picture 2" descr="http://www.activeessex.org/media/image/Whywerunggif.gif"/>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8534" y="400049"/>
            <a:ext cx="2497929" cy="249792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thefa.com/~/media/images/thefaportal/pillars/general%20news%201415/may%202015/soccercise-620.ashx"/>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83589" y="969824"/>
            <a:ext cx="3979376" cy="224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462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nners"/>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a:off x="0" y="0"/>
            <a:ext cx="9144000" cy="5438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p:cNvSpPr txBox="1">
            <a:spLocks noChangeArrowheads="1"/>
          </p:cNvSpPr>
          <p:nvPr/>
        </p:nvSpPr>
        <p:spPr bwMode="auto">
          <a:xfrm>
            <a:off x="141285" y="5535091"/>
            <a:ext cx="8729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Verdana" panose="020B0604030504040204" pitchFamily="34" charset="0"/>
                <a:cs typeface="Arial" panose="020B0604020202020204" pitchFamily="34" charset="0"/>
              </a:defRPr>
            </a:lvl1pPr>
            <a:lvl2pPr marL="742950" indent="-285750" defTabSz="457200">
              <a:defRPr>
                <a:solidFill>
                  <a:schemeClr val="tx1"/>
                </a:solidFill>
                <a:latin typeface="Verdana" panose="020B0604030504040204" pitchFamily="34" charset="0"/>
                <a:cs typeface="Arial" panose="020B0604020202020204" pitchFamily="34" charset="0"/>
              </a:defRPr>
            </a:lvl2pPr>
            <a:lvl3pPr marL="1143000" indent="-228600" defTabSz="457200">
              <a:defRPr>
                <a:solidFill>
                  <a:schemeClr val="tx1"/>
                </a:solidFill>
                <a:latin typeface="Verdana" panose="020B0604030504040204" pitchFamily="34" charset="0"/>
                <a:cs typeface="Arial" panose="020B0604020202020204" pitchFamily="34" charset="0"/>
              </a:defRPr>
            </a:lvl3pPr>
            <a:lvl4pPr marL="1600200" indent="-228600" defTabSz="457200">
              <a:defRPr>
                <a:solidFill>
                  <a:schemeClr val="tx1"/>
                </a:solidFill>
                <a:latin typeface="Verdana" panose="020B0604030504040204" pitchFamily="34" charset="0"/>
                <a:cs typeface="Arial" panose="020B0604020202020204" pitchFamily="34" charset="0"/>
              </a:defRPr>
            </a:lvl4pPr>
            <a:lvl5pPr marL="2057400" indent="-228600" defTabSz="45720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lnSpc>
                <a:spcPct val="80000"/>
              </a:lnSpc>
              <a:spcBef>
                <a:spcPct val="0"/>
              </a:spcBef>
              <a:spcAft>
                <a:spcPct val="0"/>
              </a:spcAft>
            </a:pPr>
            <a:r>
              <a:rPr lang="en-US" altLang="en-US" sz="3000" dirty="0">
                <a:solidFill>
                  <a:srgbClr val="8E207F"/>
                </a:solidFill>
                <a:latin typeface="Arial Black" panose="020B0A04020102020204" pitchFamily="34" charset="0"/>
                <a:ea typeface="ヒラギノ角ゴ Pro W3" pitchFamily="-84" charset="-128"/>
              </a:rPr>
              <a:t>3. RUNNING YOUR SESSIONS</a:t>
            </a:r>
          </a:p>
        </p:txBody>
      </p:sp>
    </p:spTree>
    <p:extLst>
      <p:ext uri="{BB962C8B-B14F-4D97-AF65-F5344CB8AC3E}">
        <p14:creationId xmlns:p14="http://schemas.microsoft.com/office/powerpoint/2010/main" val="2440289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402" y="1464464"/>
            <a:ext cx="7745662" cy="1077218"/>
          </a:xfrm>
          <a:prstGeom prst="rect">
            <a:avLst/>
          </a:prstGeom>
          <a:noFill/>
        </p:spPr>
        <p:txBody>
          <a:bodyPr wrap="square" rtlCol="0">
            <a:spAutoFit/>
          </a:bodyPr>
          <a:lstStyle/>
          <a:p>
            <a:r>
              <a:rPr lang="en-GB" sz="3200" dirty="0">
                <a:solidFill>
                  <a:prstClr val="black"/>
                </a:solidFill>
                <a:latin typeface="Arial" panose="020B0604020202020204" pitchFamily="34" charset="0"/>
              </a:rPr>
              <a:t>Pick a ‘profile’ and discuss in groups: Applying the insight</a:t>
            </a:r>
          </a:p>
        </p:txBody>
      </p:sp>
      <p:sp>
        <p:nvSpPr>
          <p:cNvPr id="5" name="TextBox 4"/>
          <p:cNvSpPr txBox="1"/>
          <p:nvPr/>
        </p:nvSpPr>
        <p:spPr>
          <a:xfrm>
            <a:off x="692402" y="2495134"/>
            <a:ext cx="8342334" cy="3293209"/>
          </a:xfrm>
          <a:prstGeom prst="rect">
            <a:avLst/>
          </a:prstGeom>
          <a:noFill/>
        </p:spPr>
        <p:txBody>
          <a:bodyPr wrap="square" rtlCol="0">
            <a:spAutoFit/>
          </a:bodyPr>
          <a:lstStyle/>
          <a:p>
            <a:r>
              <a:rPr lang="en-GB" sz="2400" dirty="0">
                <a:solidFill>
                  <a:srgbClr val="660066"/>
                </a:solidFill>
                <a:latin typeface="Arial" panose="020B0604020202020204" pitchFamily="34" charset="0"/>
              </a:rPr>
              <a:t>15 minutes</a:t>
            </a:r>
          </a:p>
          <a:p>
            <a:endParaRPr lang="en-GB" sz="2400" dirty="0">
              <a:solidFill>
                <a:prstClr val="black"/>
              </a:solidFill>
              <a:latin typeface="Arial" panose="020B0604020202020204" pitchFamily="34" charset="0"/>
            </a:endParaRPr>
          </a:p>
          <a:p>
            <a:r>
              <a:rPr lang="en-GB" sz="2000" dirty="0">
                <a:solidFill>
                  <a:prstClr val="black"/>
                </a:solidFill>
                <a:latin typeface="Arial" panose="020B0604020202020204" pitchFamily="34" charset="0"/>
              </a:rPr>
              <a:t>Reflect on everything we have talked through:</a:t>
            </a:r>
          </a:p>
          <a:p>
            <a:pPr marL="342900" indent="-342900">
              <a:buFont typeface="Arial" panose="020B0604020202020204" pitchFamily="34" charset="0"/>
              <a:buChar char="•"/>
            </a:pPr>
            <a:r>
              <a:rPr lang="en-GB" sz="2000" dirty="0">
                <a:solidFill>
                  <a:prstClr val="black"/>
                </a:solidFill>
                <a:latin typeface="Arial" panose="020B0604020202020204" pitchFamily="34" charset="0"/>
              </a:rPr>
              <a:t>How could you align the offer/journey for your profile to improve their experience? Think about the values!</a:t>
            </a:r>
          </a:p>
          <a:p>
            <a:pPr marL="800100" lvl="1" indent="-342900">
              <a:buFont typeface="Arial" panose="020B0604020202020204" pitchFamily="34" charset="0"/>
              <a:buChar char="•"/>
            </a:pPr>
            <a:r>
              <a:rPr lang="en-GB" sz="2000" dirty="0">
                <a:solidFill>
                  <a:prstClr val="black"/>
                </a:solidFill>
                <a:latin typeface="Arial" panose="020B0604020202020204" pitchFamily="34" charset="0"/>
              </a:rPr>
              <a:t>Marketing</a:t>
            </a:r>
          </a:p>
          <a:p>
            <a:pPr marL="800100" lvl="1" indent="-342900">
              <a:buFont typeface="Arial" panose="020B0604020202020204" pitchFamily="34" charset="0"/>
              <a:buChar char="•"/>
            </a:pPr>
            <a:r>
              <a:rPr lang="en-GB" sz="2000" dirty="0">
                <a:solidFill>
                  <a:prstClr val="black"/>
                </a:solidFill>
                <a:latin typeface="Arial" panose="020B0604020202020204" pitchFamily="34" charset="0"/>
              </a:rPr>
              <a:t>Activity</a:t>
            </a:r>
          </a:p>
          <a:p>
            <a:pPr marL="800100" lvl="1" indent="-342900">
              <a:buFont typeface="Arial" panose="020B0604020202020204" pitchFamily="34" charset="0"/>
              <a:buChar char="•"/>
            </a:pPr>
            <a:r>
              <a:rPr lang="en-GB" sz="2000" dirty="0">
                <a:solidFill>
                  <a:prstClr val="black"/>
                </a:solidFill>
                <a:latin typeface="Arial" panose="020B0604020202020204" pitchFamily="34" charset="0"/>
              </a:rPr>
              <a:t>Venue</a:t>
            </a:r>
          </a:p>
          <a:p>
            <a:pPr marL="800100" lvl="1" indent="-342900">
              <a:buFont typeface="Arial" panose="020B0604020202020204" pitchFamily="34" charset="0"/>
              <a:buChar char="•"/>
            </a:pPr>
            <a:r>
              <a:rPr lang="en-GB" sz="2000" dirty="0">
                <a:solidFill>
                  <a:prstClr val="black"/>
                </a:solidFill>
                <a:latin typeface="Arial" panose="020B0604020202020204" pitchFamily="34" charset="0"/>
              </a:rPr>
              <a:t>Timing</a:t>
            </a:r>
          </a:p>
          <a:p>
            <a:pPr marL="800100" lvl="1" indent="-342900">
              <a:buFont typeface="Arial" panose="020B0604020202020204" pitchFamily="34" charset="0"/>
              <a:buChar char="•"/>
            </a:pPr>
            <a:r>
              <a:rPr lang="en-GB" sz="2000" dirty="0">
                <a:solidFill>
                  <a:prstClr val="black"/>
                </a:solidFill>
                <a:latin typeface="Arial" panose="020B0604020202020204" pitchFamily="34" charset="0"/>
              </a:rPr>
              <a:t>Workforce (venue staff, instructors, volunteers)</a:t>
            </a:r>
          </a:p>
        </p:txBody>
      </p:sp>
      <p:sp>
        <p:nvSpPr>
          <p:cNvPr id="11" name="Snip Diagonal Corner Rectangle 10"/>
          <p:cNvSpPr/>
          <p:nvPr/>
        </p:nvSpPr>
        <p:spPr>
          <a:xfrm>
            <a:off x="609287" y="106378"/>
            <a:ext cx="2015063" cy="810678"/>
          </a:xfrm>
          <a:prstGeom prst="snip2Diag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Arial Black" panose="020B0A04020102020204" pitchFamily="34" charset="0"/>
              </a:rPr>
              <a:t>TASK</a:t>
            </a:r>
          </a:p>
        </p:txBody>
      </p:sp>
    </p:spTree>
    <p:extLst>
      <p:ext uri="{BB962C8B-B14F-4D97-AF65-F5344CB8AC3E}">
        <p14:creationId xmlns:p14="http://schemas.microsoft.com/office/powerpoint/2010/main" val="1720154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156" y="665148"/>
            <a:ext cx="7317565" cy="347224"/>
          </a:xfrm>
        </p:spPr>
        <p:txBody>
          <a:bodyPr>
            <a:normAutofit fontScale="90000"/>
          </a:bodyPr>
          <a:lstStyle/>
          <a:p>
            <a:r>
              <a:rPr lang="en-GB" sz="4000" dirty="0">
                <a:solidFill>
                  <a:srgbClr val="7030A0"/>
                </a:solidFill>
              </a:rPr>
              <a:t>Profiles</a:t>
            </a:r>
            <a:br>
              <a:rPr lang="en-GB" sz="4000" dirty="0">
                <a:solidFill>
                  <a:srgbClr val="7030A0"/>
                </a:solidFill>
              </a:rPr>
            </a:br>
            <a:br>
              <a:rPr lang="en-GB" sz="2400" dirty="0"/>
            </a:br>
            <a:endParaRPr lang="en-GB" sz="2400" dirty="0"/>
          </a:p>
        </p:txBody>
      </p:sp>
      <p:sp>
        <p:nvSpPr>
          <p:cNvPr id="4" name="Title 1"/>
          <p:cNvSpPr txBox="1">
            <a:spLocks/>
          </p:cNvSpPr>
          <p:nvPr/>
        </p:nvSpPr>
        <p:spPr>
          <a:xfrm>
            <a:off x="1317185" y="1869078"/>
            <a:ext cx="7317565" cy="947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nSpc>
                <a:spcPct val="150000"/>
              </a:lnSpc>
            </a:pPr>
            <a:r>
              <a:rPr lang="en-GB" sz="1600" b="1" dirty="0">
                <a:solidFill>
                  <a:srgbClr val="660066"/>
                </a:solidFill>
              </a:rPr>
              <a:t>Her values: </a:t>
            </a:r>
            <a:r>
              <a:rPr lang="en-GB" sz="1600" dirty="0"/>
              <a:t>Having Fun and Looking Good </a:t>
            </a:r>
          </a:p>
          <a:p>
            <a:pPr>
              <a:lnSpc>
                <a:spcPct val="150000"/>
              </a:lnSpc>
            </a:pPr>
            <a:r>
              <a:rPr lang="en-GB" sz="1600" b="1" dirty="0">
                <a:solidFill>
                  <a:srgbClr val="660066"/>
                </a:solidFill>
              </a:rPr>
              <a:t>Project:</a:t>
            </a:r>
          </a:p>
          <a:p>
            <a:pPr marL="801688">
              <a:lnSpc>
                <a:spcPct val="150000"/>
              </a:lnSpc>
            </a:pPr>
            <a:r>
              <a:rPr lang="en-GB" sz="1600" b="1" dirty="0"/>
              <a:t>Activity: </a:t>
            </a:r>
            <a:r>
              <a:rPr lang="en-GB" sz="1600" dirty="0"/>
              <a:t>Sportivate basketball session</a:t>
            </a:r>
          </a:p>
          <a:p>
            <a:pPr marL="801688">
              <a:lnSpc>
                <a:spcPct val="150000"/>
              </a:lnSpc>
            </a:pPr>
            <a:r>
              <a:rPr lang="en-GB" sz="1600" b="1" dirty="0"/>
              <a:t>Age group: </a:t>
            </a:r>
            <a:r>
              <a:rPr lang="en-GB" sz="1600" dirty="0"/>
              <a:t>16 – 18 years</a:t>
            </a:r>
          </a:p>
          <a:p>
            <a:pPr marL="801688">
              <a:lnSpc>
                <a:spcPct val="150000"/>
              </a:lnSpc>
            </a:pPr>
            <a:r>
              <a:rPr lang="en-GB" sz="1600" b="1" dirty="0"/>
              <a:t>Level of activity: </a:t>
            </a:r>
            <a:r>
              <a:rPr lang="en-GB" sz="1600" dirty="0"/>
              <a:t>Semi-sporty</a:t>
            </a:r>
          </a:p>
          <a:p>
            <a:pPr marL="801688">
              <a:lnSpc>
                <a:spcPct val="150000"/>
              </a:lnSpc>
            </a:pPr>
            <a:r>
              <a:rPr lang="en-GB" sz="1600" b="1" dirty="0"/>
              <a:t>Environment: </a:t>
            </a:r>
            <a:r>
              <a:rPr lang="en-GB" sz="1600" dirty="0"/>
              <a:t>Urban  </a:t>
            </a:r>
          </a:p>
        </p:txBody>
      </p:sp>
      <p:sp>
        <p:nvSpPr>
          <p:cNvPr id="5" name="Title 1"/>
          <p:cNvSpPr txBox="1">
            <a:spLocks/>
          </p:cNvSpPr>
          <p:nvPr/>
        </p:nvSpPr>
        <p:spPr>
          <a:xfrm>
            <a:off x="1317184" y="4497054"/>
            <a:ext cx="7317565" cy="947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nSpc>
                <a:spcPct val="150000"/>
              </a:lnSpc>
            </a:pPr>
            <a:r>
              <a:rPr lang="en-GB" sz="1600" b="1" dirty="0">
                <a:solidFill>
                  <a:srgbClr val="660066"/>
                </a:solidFill>
              </a:rPr>
              <a:t>Her values: </a:t>
            </a:r>
            <a:r>
              <a:rPr lang="en-GB" sz="1600" dirty="0"/>
              <a:t>Feeling Good and Nurturing Friends and Family   </a:t>
            </a:r>
            <a:br>
              <a:rPr lang="en-GB" sz="1600" dirty="0"/>
            </a:br>
            <a:r>
              <a:rPr lang="en-GB" sz="1600" b="1" dirty="0">
                <a:solidFill>
                  <a:srgbClr val="660066"/>
                </a:solidFill>
              </a:rPr>
              <a:t>Project:</a:t>
            </a:r>
          </a:p>
          <a:p>
            <a:pPr marL="801688">
              <a:lnSpc>
                <a:spcPct val="150000"/>
              </a:lnSpc>
            </a:pPr>
            <a:r>
              <a:rPr lang="en-GB" sz="1600" b="1" dirty="0"/>
              <a:t>Activity: </a:t>
            </a:r>
            <a:r>
              <a:rPr lang="en-GB" sz="1600" dirty="0"/>
              <a:t>Outdoor gym session</a:t>
            </a:r>
          </a:p>
          <a:p>
            <a:pPr marL="801688">
              <a:lnSpc>
                <a:spcPct val="150000"/>
              </a:lnSpc>
            </a:pPr>
            <a:r>
              <a:rPr lang="en-GB" sz="1600" b="1" dirty="0"/>
              <a:t>Age Group: </a:t>
            </a:r>
            <a:r>
              <a:rPr lang="en-GB" sz="1600" dirty="0"/>
              <a:t>45+ years</a:t>
            </a:r>
          </a:p>
          <a:p>
            <a:pPr marL="801688">
              <a:lnSpc>
                <a:spcPct val="150000"/>
              </a:lnSpc>
            </a:pPr>
            <a:r>
              <a:rPr lang="en-GB" sz="1600" b="1" dirty="0"/>
              <a:t>Level of activity: </a:t>
            </a:r>
            <a:r>
              <a:rPr lang="en-GB" sz="1600" dirty="0"/>
              <a:t>Inactive</a:t>
            </a:r>
          </a:p>
          <a:p>
            <a:pPr marL="801688">
              <a:lnSpc>
                <a:spcPct val="150000"/>
              </a:lnSpc>
            </a:pPr>
            <a:r>
              <a:rPr lang="en-GB" sz="1600" b="1" dirty="0"/>
              <a:t>Environment: </a:t>
            </a:r>
            <a:r>
              <a:rPr lang="en-GB" sz="1600" dirty="0"/>
              <a:t>Urban</a:t>
            </a:r>
            <a:br>
              <a:rPr lang="en-GB" sz="1600" dirty="0"/>
            </a:br>
            <a:endParaRPr lang="en-GB" sz="1600" dirty="0"/>
          </a:p>
        </p:txBody>
      </p:sp>
      <p:cxnSp>
        <p:nvCxnSpPr>
          <p:cNvPr id="7" name="Straight Connector 6"/>
          <p:cNvCxnSpPr/>
          <p:nvPr/>
        </p:nvCxnSpPr>
        <p:spPr>
          <a:xfrm>
            <a:off x="1317184" y="3570474"/>
            <a:ext cx="7814010" cy="0"/>
          </a:xfrm>
          <a:prstGeom prst="line">
            <a:avLst/>
          </a:prstGeom>
          <a:ln>
            <a:solidFill>
              <a:srgbClr val="660066"/>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220962" y="3890386"/>
            <a:ext cx="1033592" cy="1067671"/>
            <a:chOff x="220962" y="3627340"/>
            <a:chExt cx="1033592" cy="1067671"/>
          </a:xfrm>
        </p:grpSpPr>
        <p:grpSp>
          <p:nvGrpSpPr>
            <p:cNvPr id="13" name="Group 12"/>
            <p:cNvGrpSpPr/>
            <p:nvPr/>
          </p:nvGrpSpPr>
          <p:grpSpPr>
            <a:xfrm>
              <a:off x="220962" y="3627340"/>
              <a:ext cx="1033592" cy="1061312"/>
              <a:chOff x="220962" y="3627340"/>
              <a:chExt cx="1033592" cy="1061312"/>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62" y="3627340"/>
                <a:ext cx="1023774" cy="1061312"/>
              </a:xfrm>
              <a:prstGeom prst="rect">
                <a:avLst/>
              </a:prstGeom>
            </p:spPr>
          </p:pic>
          <p:sp>
            <p:nvSpPr>
              <p:cNvPr id="12" name="Flowchart: Process 11"/>
              <p:cNvSpPr/>
              <p:nvPr/>
            </p:nvSpPr>
            <p:spPr>
              <a:xfrm>
                <a:off x="1182106" y="4484318"/>
                <a:ext cx="72448" cy="185641"/>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Flowchart: Process 13"/>
            <p:cNvSpPr/>
            <p:nvPr/>
          </p:nvSpPr>
          <p:spPr>
            <a:xfrm>
              <a:off x="220962" y="4577138"/>
              <a:ext cx="997368" cy="117873"/>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017" y="1442714"/>
            <a:ext cx="799257" cy="989875"/>
          </a:xfrm>
          <a:prstGeom prst="rect">
            <a:avLst/>
          </a:prstGeom>
        </p:spPr>
      </p:pic>
    </p:spTree>
    <p:extLst>
      <p:ext uri="{BB962C8B-B14F-4D97-AF65-F5344CB8AC3E}">
        <p14:creationId xmlns:p14="http://schemas.microsoft.com/office/powerpoint/2010/main" val="177499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156" y="665148"/>
            <a:ext cx="7317565" cy="347224"/>
          </a:xfrm>
        </p:spPr>
        <p:txBody>
          <a:bodyPr>
            <a:normAutofit fontScale="90000"/>
          </a:bodyPr>
          <a:lstStyle/>
          <a:p>
            <a:r>
              <a:rPr lang="en-GB" sz="4000" dirty="0">
                <a:solidFill>
                  <a:srgbClr val="7030A0"/>
                </a:solidFill>
              </a:rPr>
              <a:t>Profiles</a:t>
            </a:r>
            <a:br>
              <a:rPr lang="en-GB" sz="4000" dirty="0">
                <a:solidFill>
                  <a:srgbClr val="7030A0"/>
                </a:solidFill>
              </a:rPr>
            </a:br>
            <a:br>
              <a:rPr lang="en-GB" sz="2400" dirty="0"/>
            </a:br>
            <a:endParaRPr lang="en-GB" sz="2400" dirty="0"/>
          </a:p>
        </p:txBody>
      </p:sp>
      <p:sp>
        <p:nvSpPr>
          <p:cNvPr id="4" name="Title 1"/>
          <p:cNvSpPr txBox="1">
            <a:spLocks/>
          </p:cNvSpPr>
          <p:nvPr/>
        </p:nvSpPr>
        <p:spPr>
          <a:xfrm>
            <a:off x="1317185" y="1869078"/>
            <a:ext cx="7317565" cy="947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nSpc>
                <a:spcPct val="150000"/>
              </a:lnSpc>
            </a:pPr>
            <a:r>
              <a:rPr lang="en-GB" sz="1600" b="1" dirty="0">
                <a:solidFill>
                  <a:srgbClr val="660066"/>
                </a:solidFill>
              </a:rPr>
              <a:t>Her values: </a:t>
            </a:r>
            <a:r>
              <a:rPr lang="en-GB" sz="1600" dirty="0">
                <a:solidFill>
                  <a:prstClr val="black"/>
                </a:solidFill>
              </a:rPr>
              <a:t>Having Fun and Developing Skills </a:t>
            </a:r>
            <a:endParaRPr lang="en-GB" sz="1600" dirty="0"/>
          </a:p>
          <a:p>
            <a:pPr>
              <a:lnSpc>
                <a:spcPct val="150000"/>
              </a:lnSpc>
            </a:pPr>
            <a:r>
              <a:rPr lang="en-GB" sz="1600" b="1" dirty="0">
                <a:solidFill>
                  <a:srgbClr val="660066"/>
                </a:solidFill>
              </a:rPr>
              <a:t>Project:</a:t>
            </a:r>
          </a:p>
          <a:p>
            <a:pPr marL="801688">
              <a:lnSpc>
                <a:spcPct val="150000"/>
              </a:lnSpc>
            </a:pPr>
            <a:r>
              <a:rPr lang="en-GB" sz="1600" b="1" dirty="0"/>
              <a:t>Activity: </a:t>
            </a:r>
            <a:r>
              <a:rPr lang="en-GB" sz="1600" dirty="0"/>
              <a:t>Multi-sports satellite club</a:t>
            </a:r>
          </a:p>
          <a:p>
            <a:pPr marL="801688">
              <a:lnSpc>
                <a:spcPct val="150000"/>
              </a:lnSpc>
            </a:pPr>
            <a:r>
              <a:rPr lang="en-GB" sz="1600" b="1" dirty="0"/>
              <a:t>Age Group: </a:t>
            </a:r>
            <a:r>
              <a:rPr lang="en-GB" sz="1600" dirty="0"/>
              <a:t>11 – 15 years </a:t>
            </a:r>
          </a:p>
          <a:p>
            <a:pPr marL="801688">
              <a:lnSpc>
                <a:spcPct val="150000"/>
              </a:lnSpc>
            </a:pPr>
            <a:r>
              <a:rPr lang="en-GB" sz="1600" b="1" dirty="0"/>
              <a:t>Level of activity: </a:t>
            </a:r>
            <a:r>
              <a:rPr lang="en-GB" sz="1600" dirty="0"/>
              <a:t>Semi-sporty</a:t>
            </a:r>
          </a:p>
          <a:p>
            <a:pPr marL="801688">
              <a:lnSpc>
                <a:spcPct val="150000"/>
              </a:lnSpc>
            </a:pPr>
            <a:r>
              <a:rPr lang="en-GB" sz="1600" b="1" dirty="0"/>
              <a:t>Environment: </a:t>
            </a:r>
            <a:r>
              <a:rPr lang="en-GB" sz="1600" dirty="0"/>
              <a:t>Urban</a:t>
            </a:r>
          </a:p>
        </p:txBody>
      </p:sp>
      <p:sp>
        <p:nvSpPr>
          <p:cNvPr id="5" name="Title 1"/>
          <p:cNvSpPr txBox="1">
            <a:spLocks/>
          </p:cNvSpPr>
          <p:nvPr/>
        </p:nvSpPr>
        <p:spPr>
          <a:xfrm>
            <a:off x="1317184" y="4497054"/>
            <a:ext cx="7317565" cy="947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nSpc>
                <a:spcPct val="150000"/>
              </a:lnSpc>
            </a:pPr>
            <a:endParaRPr lang="en-GB" sz="1600" b="1" dirty="0">
              <a:solidFill>
                <a:srgbClr val="660066"/>
              </a:solidFill>
            </a:endParaRPr>
          </a:p>
          <a:p>
            <a:pPr>
              <a:lnSpc>
                <a:spcPct val="150000"/>
              </a:lnSpc>
            </a:pPr>
            <a:r>
              <a:rPr lang="en-GB" sz="1600" b="1" dirty="0">
                <a:solidFill>
                  <a:srgbClr val="660066"/>
                </a:solidFill>
              </a:rPr>
              <a:t>Her values: </a:t>
            </a:r>
            <a:r>
              <a:rPr lang="en-GB" sz="1600" dirty="0"/>
              <a:t>Looking Good and Achieving Goals </a:t>
            </a:r>
            <a:br>
              <a:rPr lang="en-GB" sz="1600" dirty="0"/>
            </a:br>
            <a:r>
              <a:rPr lang="en-GB" sz="1600" b="1" dirty="0">
                <a:solidFill>
                  <a:srgbClr val="660066"/>
                </a:solidFill>
              </a:rPr>
              <a:t>Project:</a:t>
            </a:r>
          </a:p>
          <a:p>
            <a:pPr marL="801688">
              <a:lnSpc>
                <a:spcPct val="150000"/>
              </a:lnSpc>
            </a:pPr>
            <a:r>
              <a:rPr lang="en-GB" sz="1600" b="1" dirty="0"/>
              <a:t>Activity: </a:t>
            </a:r>
            <a:r>
              <a:rPr lang="en-GB" sz="1600" dirty="0"/>
              <a:t>Weightwatchers</a:t>
            </a:r>
          </a:p>
          <a:p>
            <a:pPr marL="801688">
              <a:lnSpc>
                <a:spcPct val="150000"/>
              </a:lnSpc>
            </a:pPr>
            <a:r>
              <a:rPr lang="en-GB" sz="1600" b="1" dirty="0"/>
              <a:t>Age Group: </a:t>
            </a:r>
            <a:r>
              <a:rPr lang="en-GB" sz="1600" dirty="0"/>
              <a:t>25 – 35 years </a:t>
            </a:r>
          </a:p>
          <a:p>
            <a:pPr marL="801688">
              <a:lnSpc>
                <a:spcPct val="150000"/>
              </a:lnSpc>
            </a:pPr>
            <a:r>
              <a:rPr lang="en-GB" sz="1600" b="1" dirty="0"/>
              <a:t>Level of activity: </a:t>
            </a:r>
            <a:r>
              <a:rPr lang="en-GB" sz="1600" dirty="0"/>
              <a:t>Inactive</a:t>
            </a:r>
          </a:p>
          <a:p>
            <a:pPr marL="801688">
              <a:lnSpc>
                <a:spcPct val="150000"/>
              </a:lnSpc>
            </a:pPr>
            <a:r>
              <a:rPr lang="en-GB" sz="1600" b="1" dirty="0"/>
              <a:t>Environment: </a:t>
            </a:r>
            <a:r>
              <a:rPr lang="en-GB" sz="1600" dirty="0"/>
              <a:t>Rural </a:t>
            </a:r>
          </a:p>
          <a:p>
            <a:pPr marL="801688">
              <a:lnSpc>
                <a:spcPct val="150000"/>
              </a:lnSpc>
            </a:pPr>
            <a:br>
              <a:rPr lang="en-GB" sz="1600" dirty="0"/>
            </a:br>
            <a:endParaRPr lang="en-GB" sz="1600" dirty="0"/>
          </a:p>
        </p:txBody>
      </p:sp>
      <p:cxnSp>
        <p:nvCxnSpPr>
          <p:cNvPr id="7" name="Straight Connector 6"/>
          <p:cNvCxnSpPr/>
          <p:nvPr/>
        </p:nvCxnSpPr>
        <p:spPr>
          <a:xfrm>
            <a:off x="1317184" y="3570474"/>
            <a:ext cx="7814010" cy="0"/>
          </a:xfrm>
          <a:prstGeom prst="line">
            <a:avLst/>
          </a:prstGeom>
          <a:ln>
            <a:solidFill>
              <a:srgbClr val="660066"/>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824" y="1368625"/>
            <a:ext cx="847548" cy="1000489"/>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179" y="3718620"/>
            <a:ext cx="806193" cy="933814"/>
          </a:xfrm>
          <a:prstGeom prst="rect">
            <a:avLst/>
          </a:prstGeom>
        </p:spPr>
      </p:pic>
    </p:spTree>
    <p:extLst>
      <p:ext uri="{BB962C8B-B14F-4D97-AF65-F5344CB8AC3E}">
        <p14:creationId xmlns:p14="http://schemas.microsoft.com/office/powerpoint/2010/main" val="355022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2"/>
          <p:cNvSpPr txBox="1">
            <a:spLocks noChangeArrowheads="1"/>
          </p:cNvSpPr>
          <p:nvPr/>
        </p:nvSpPr>
        <p:spPr bwMode="auto">
          <a:xfrm>
            <a:off x="441325" y="527052"/>
            <a:ext cx="63881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pitchFamily="-84" charset="-128"/>
              </a:defRPr>
            </a:lvl1pPr>
            <a:lvl2pPr marL="742950" indent="-285750">
              <a:defRPr>
                <a:solidFill>
                  <a:schemeClr val="tx1"/>
                </a:solidFill>
                <a:latin typeface="Calibri" panose="020F0502020204030204" pitchFamily="34" charset="0"/>
                <a:ea typeface="ヒラギノ角ゴ Pro W3" pitchFamily="-84" charset="-128"/>
              </a:defRPr>
            </a:lvl2pPr>
            <a:lvl3pPr marL="1143000" indent="-228600">
              <a:defRPr>
                <a:solidFill>
                  <a:schemeClr val="tx1"/>
                </a:solidFill>
                <a:latin typeface="Calibri" panose="020F0502020204030204" pitchFamily="34" charset="0"/>
                <a:ea typeface="ヒラギノ角ゴ Pro W3" pitchFamily="-84" charset="-128"/>
              </a:defRPr>
            </a:lvl3pPr>
            <a:lvl4pPr marL="1600200" indent="-228600">
              <a:defRPr>
                <a:solidFill>
                  <a:schemeClr val="tx1"/>
                </a:solidFill>
                <a:latin typeface="Calibri" panose="020F0502020204030204" pitchFamily="34" charset="0"/>
                <a:ea typeface="ヒラギノ角ゴ Pro W3" pitchFamily="-84" charset="-128"/>
              </a:defRPr>
            </a:lvl4pPr>
            <a:lvl5pPr marL="2057400" indent="-228600">
              <a:defRPr>
                <a:solidFill>
                  <a:schemeClr val="tx1"/>
                </a:solidFill>
                <a:latin typeface="Calibri" panose="020F050202020403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9pPr>
          </a:lstStyle>
          <a:p>
            <a:pPr fontAlgn="base">
              <a:lnSpc>
                <a:spcPct val="90000"/>
              </a:lnSpc>
              <a:spcBef>
                <a:spcPct val="0"/>
              </a:spcBef>
              <a:spcAft>
                <a:spcPct val="0"/>
              </a:spcAft>
              <a:defRPr/>
            </a:pPr>
            <a:r>
              <a:rPr lang="en-US" altLang="en-US" sz="3000" dirty="0">
                <a:solidFill>
                  <a:prstClr val="black"/>
                </a:solidFill>
                <a:latin typeface="Arial Black" panose="020B0A04020102020204" pitchFamily="34" charset="0"/>
                <a:cs typeface="Arial" panose="020B0604020202020204" pitchFamily="34" charset="0"/>
              </a:rPr>
              <a:t>KEY RESOURCES</a:t>
            </a:r>
          </a:p>
        </p:txBody>
      </p:sp>
      <p:sp>
        <p:nvSpPr>
          <p:cNvPr id="4" name="TextBox 3"/>
          <p:cNvSpPr txBox="1"/>
          <p:nvPr/>
        </p:nvSpPr>
        <p:spPr>
          <a:xfrm>
            <a:off x="1006403" y="1375445"/>
            <a:ext cx="7562245" cy="4185761"/>
          </a:xfrm>
          <a:prstGeom prst="rect">
            <a:avLst/>
          </a:prstGeom>
          <a:noFill/>
        </p:spPr>
        <p:txBody>
          <a:bodyPr wrap="square">
            <a:spAutoFit/>
          </a:bodyPr>
          <a:lstStyle/>
          <a:p>
            <a:pPr marL="285750" indent="-285750" eaLnBrk="0" fontAlgn="base" hangingPunct="0">
              <a:spcBef>
                <a:spcPct val="0"/>
              </a:spcBef>
              <a:spcAft>
                <a:spcPct val="0"/>
              </a:spcAft>
              <a:buClr>
                <a:srgbClr val="7030A0"/>
              </a:buClr>
              <a:buSzPct val="150000"/>
              <a:buFont typeface="Wingdings" panose="05000000000000000000" pitchFamily="2" charset="2"/>
              <a:buChar char="§"/>
              <a:defRPr/>
            </a:pPr>
            <a:r>
              <a:rPr lang="en-GB" sz="1900" dirty="0">
                <a:solidFill>
                  <a:prstClr val="black"/>
                </a:solidFill>
                <a:latin typeface="Arial" panose="020B0604020202020204" pitchFamily="34" charset="0"/>
                <a:ea typeface="ヒラギノ角ゴ Pro W3" pitchFamily="-84" charset="-128"/>
                <a:cs typeface="Arial" panose="020B0604020202020204" pitchFamily="34" charset="0"/>
              </a:rPr>
              <a:t>Women in Sport: </a:t>
            </a:r>
          </a:p>
          <a:p>
            <a:pPr eaLnBrk="0" fontAlgn="base" hangingPunct="0">
              <a:spcBef>
                <a:spcPct val="0"/>
              </a:spcBef>
              <a:spcAft>
                <a:spcPct val="0"/>
              </a:spcAft>
              <a:buClr>
                <a:srgbClr val="7030A0"/>
              </a:buClr>
              <a:buSzPct val="150000"/>
              <a:defRPr/>
            </a:pPr>
            <a:endParaRPr lang="en-GB" sz="1900" dirty="0">
              <a:solidFill>
                <a:prstClr val="black"/>
              </a:solidFill>
              <a:latin typeface="Arial" panose="020B0604020202020204" pitchFamily="34" charset="0"/>
              <a:ea typeface="ヒラギノ角ゴ Pro W3" pitchFamily="-84" charset="-128"/>
              <a:cs typeface="Arial" panose="020B0604020202020204" pitchFamily="34" charset="0"/>
            </a:endParaRPr>
          </a:p>
          <a:p>
            <a:pPr marL="742950" lvl="1" indent="-285750" eaLnBrk="0" fontAlgn="base" hangingPunct="0">
              <a:spcBef>
                <a:spcPct val="0"/>
              </a:spcBef>
              <a:spcAft>
                <a:spcPct val="0"/>
              </a:spcAft>
              <a:buClr>
                <a:srgbClr val="7030A0"/>
              </a:buClr>
              <a:buSzPct val="150000"/>
              <a:buFont typeface="Wingdings" panose="05000000000000000000" pitchFamily="2" charset="2"/>
              <a:buChar char="§"/>
              <a:defRPr/>
            </a:pPr>
            <a:r>
              <a:rPr lang="en-GB" sz="1900" dirty="0">
                <a:solidFill>
                  <a:prstClr val="black"/>
                </a:solidFill>
                <a:latin typeface="Arial" panose="020B0604020202020204" pitchFamily="34" charset="0"/>
                <a:ea typeface="ヒラギノ角ゴ Pro W3" pitchFamily="-84" charset="-128"/>
                <a:cs typeface="Arial" panose="020B0604020202020204" pitchFamily="34" charset="0"/>
                <a:hlinkClick r:id="rId3"/>
              </a:rPr>
              <a:t>CSP Resource hub</a:t>
            </a:r>
            <a:endParaRPr lang="en-GB" sz="1900" dirty="0">
              <a:solidFill>
                <a:prstClr val="black"/>
              </a:solidFill>
              <a:latin typeface="Arial" panose="020B0604020202020204" pitchFamily="34" charset="0"/>
              <a:ea typeface="ヒラギノ角ゴ Pro W3" pitchFamily="-84" charset="-128"/>
              <a:cs typeface="Arial" panose="020B0604020202020204" pitchFamily="34" charset="0"/>
            </a:endParaRPr>
          </a:p>
          <a:p>
            <a:pPr marL="742950" lvl="1" indent="-285750" eaLnBrk="0" fontAlgn="base" hangingPunct="0">
              <a:spcBef>
                <a:spcPct val="0"/>
              </a:spcBef>
              <a:spcAft>
                <a:spcPct val="0"/>
              </a:spcAft>
              <a:buClr>
                <a:srgbClr val="7030A0"/>
              </a:buClr>
              <a:buSzPct val="150000"/>
              <a:buFont typeface="Wingdings" panose="05000000000000000000" pitchFamily="2" charset="2"/>
              <a:buChar char="§"/>
              <a:defRPr/>
            </a:pPr>
            <a:r>
              <a:rPr lang="en-GB" sz="1900" dirty="0">
                <a:solidFill>
                  <a:prstClr val="black"/>
                </a:solidFill>
                <a:latin typeface="Arial" panose="020B0604020202020204" pitchFamily="34" charset="0"/>
                <a:ea typeface="ヒラギノ角ゴ Pro W3" pitchFamily="-84" charset="-128"/>
                <a:cs typeface="Arial" panose="020B0604020202020204" pitchFamily="34" charset="0"/>
                <a:hlinkClick r:id="rId4"/>
              </a:rPr>
              <a:t>Understanding Women’s Lives </a:t>
            </a:r>
            <a:endParaRPr lang="en-GB" sz="1900" dirty="0">
              <a:solidFill>
                <a:prstClr val="black"/>
              </a:solidFill>
              <a:latin typeface="Arial" panose="020B0604020202020204" pitchFamily="34" charset="0"/>
              <a:ea typeface="ヒラギノ角ゴ Pro W3" pitchFamily="-84" charset="-128"/>
              <a:cs typeface="Arial" panose="020B0604020202020204" pitchFamily="34" charset="0"/>
            </a:endParaRPr>
          </a:p>
          <a:p>
            <a:pPr marL="742950" lvl="1" indent="-285750" eaLnBrk="0" fontAlgn="base" hangingPunct="0">
              <a:spcBef>
                <a:spcPct val="0"/>
              </a:spcBef>
              <a:spcAft>
                <a:spcPct val="0"/>
              </a:spcAft>
              <a:buClr>
                <a:srgbClr val="7030A0"/>
              </a:buClr>
              <a:buSzPct val="150000"/>
              <a:buFont typeface="Wingdings" panose="05000000000000000000" pitchFamily="2" charset="2"/>
              <a:buChar char="§"/>
              <a:defRPr/>
            </a:pPr>
            <a:r>
              <a:rPr lang="en-GB" sz="1900" dirty="0">
                <a:solidFill>
                  <a:prstClr val="black"/>
                </a:solidFill>
                <a:latin typeface="Arial" panose="020B0604020202020204" pitchFamily="34" charset="0"/>
                <a:ea typeface="ヒラギノ角ゴ Pro W3" pitchFamily="-84" charset="-128"/>
                <a:cs typeface="Arial" panose="020B0604020202020204" pitchFamily="34" charset="0"/>
                <a:hlinkClick r:id="rId5"/>
              </a:rPr>
              <a:t>Resource Library  </a:t>
            </a:r>
            <a:endParaRPr lang="en-GB" sz="1900" dirty="0">
              <a:solidFill>
                <a:prstClr val="black"/>
              </a:solidFill>
              <a:latin typeface="Arial" panose="020B0604020202020204" pitchFamily="34" charset="0"/>
              <a:ea typeface="ヒラギノ角ゴ Pro W3" pitchFamily="-84" charset="-128"/>
              <a:cs typeface="Arial" panose="020B0604020202020204" pitchFamily="34" charset="0"/>
            </a:endParaRPr>
          </a:p>
          <a:p>
            <a:pPr marL="285750" indent="-285750" eaLnBrk="0" fontAlgn="base" hangingPunct="0">
              <a:spcBef>
                <a:spcPct val="0"/>
              </a:spcBef>
              <a:spcAft>
                <a:spcPct val="0"/>
              </a:spcAft>
              <a:buClr>
                <a:srgbClr val="7030A0"/>
              </a:buClr>
              <a:buSzPct val="150000"/>
              <a:buFont typeface="Wingdings" panose="05000000000000000000" pitchFamily="2" charset="2"/>
              <a:buChar char="§"/>
              <a:defRPr/>
            </a:pPr>
            <a:endParaRPr lang="en-GB" sz="1900" dirty="0">
              <a:solidFill>
                <a:prstClr val="black"/>
              </a:solidFill>
              <a:latin typeface="Arial" panose="020B0604020202020204" pitchFamily="34" charset="0"/>
              <a:ea typeface="ヒラギノ角ゴ Pro W3" pitchFamily="-84" charset="-128"/>
              <a:cs typeface="Arial" panose="020B0604020202020204" pitchFamily="34" charset="0"/>
            </a:endParaRPr>
          </a:p>
          <a:p>
            <a:pPr marL="285750" indent="-285750" eaLnBrk="0" fontAlgn="base" hangingPunct="0">
              <a:spcBef>
                <a:spcPct val="0"/>
              </a:spcBef>
              <a:spcAft>
                <a:spcPct val="0"/>
              </a:spcAft>
              <a:buClr>
                <a:srgbClr val="7030A0"/>
              </a:buClr>
              <a:buSzPct val="150000"/>
              <a:buFont typeface="Wingdings" panose="05000000000000000000" pitchFamily="2" charset="2"/>
              <a:buChar char="§"/>
              <a:defRPr/>
            </a:pPr>
            <a:r>
              <a:rPr lang="en-GB" sz="1900" dirty="0">
                <a:solidFill>
                  <a:prstClr val="black"/>
                </a:solidFill>
                <a:latin typeface="Arial" panose="020B0604020202020204" pitchFamily="34" charset="0"/>
                <a:ea typeface="ヒラギノ角ゴ Pro W3" pitchFamily="-84" charset="-128"/>
                <a:cs typeface="Arial" panose="020B0604020202020204" pitchFamily="34" charset="0"/>
              </a:rPr>
              <a:t>Sport England:</a:t>
            </a:r>
          </a:p>
          <a:p>
            <a:pPr eaLnBrk="0" fontAlgn="base" hangingPunct="0">
              <a:spcBef>
                <a:spcPct val="0"/>
              </a:spcBef>
              <a:spcAft>
                <a:spcPct val="0"/>
              </a:spcAft>
              <a:buClr>
                <a:srgbClr val="7030A0"/>
              </a:buClr>
              <a:buSzPct val="150000"/>
              <a:defRPr/>
            </a:pPr>
            <a:endParaRPr lang="en-GB" sz="1900" dirty="0">
              <a:solidFill>
                <a:prstClr val="black"/>
              </a:solidFill>
              <a:latin typeface="Arial" panose="020B0604020202020204" pitchFamily="34" charset="0"/>
              <a:ea typeface="ヒラギノ角ゴ Pro W3" pitchFamily="-84" charset="-128"/>
              <a:cs typeface="Arial" panose="020B0604020202020204" pitchFamily="34" charset="0"/>
            </a:endParaRPr>
          </a:p>
          <a:p>
            <a:pPr marL="742950" lvl="1" indent="-285750" eaLnBrk="0" fontAlgn="base" hangingPunct="0">
              <a:spcBef>
                <a:spcPct val="0"/>
              </a:spcBef>
              <a:spcAft>
                <a:spcPct val="0"/>
              </a:spcAft>
              <a:buClr>
                <a:srgbClr val="7030A0"/>
              </a:buClr>
              <a:buSzPct val="150000"/>
              <a:buFont typeface="Wingdings" panose="05000000000000000000" pitchFamily="2" charset="2"/>
              <a:buChar char="§"/>
              <a:defRPr/>
            </a:pPr>
            <a:r>
              <a:rPr lang="en-GB" sz="1900" dirty="0">
                <a:solidFill>
                  <a:prstClr val="black"/>
                </a:solidFill>
                <a:latin typeface="Arial" panose="020B0604020202020204" pitchFamily="34" charset="0"/>
                <a:ea typeface="ヒラギノ角ゴ Pro W3" pitchFamily="-84" charset="-128"/>
                <a:cs typeface="Arial" panose="020B0604020202020204" pitchFamily="34" charset="0"/>
                <a:hlinkClick r:id="rId6"/>
              </a:rPr>
              <a:t>Go Where Women Are</a:t>
            </a:r>
            <a:endParaRPr lang="en-GB" sz="1900" dirty="0">
              <a:solidFill>
                <a:prstClr val="black"/>
              </a:solidFill>
              <a:latin typeface="Arial" panose="020B0604020202020204" pitchFamily="34" charset="0"/>
              <a:ea typeface="ヒラギノ角ゴ Pro W3" pitchFamily="-84" charset="-128"/>
              <a:cs typeface="Arial" panose="020B0604020202020204" pitchFamily="34" charset="0"/>
            </a:endParaRPr>
          </a:p>
          <a:p>
            <a:pPr marL="742950" lvl="1" indent="-285750" eaLnBrk="0" fontAlgn="base" hangingPunct="0">
              <a:spcBef>
                <a:spcPct val="0"/>
              </a:spcBef>
              <a:spcAft>
                <a:spcPct val="0"/>
              </a:spcAft>
              <a:buClr>
                <a:srgbClr val="7030A0"/>
              </a:buClr>
              <a:buSzPct val="150000"/>
              <a:buFont typeface="Wingdings" panose="05000000000000000000" pitchFamily="2" charset="2"/>
              <a:buChar char="§"/>
              <a:defRPr/>
            </a:pPr>
            <a:r>
              <a:rPr lang="en-GB" sz="1900" dirty="0">
                <a:solidFill>
                  <a:prstClr val="black"/>
                </a:solidFill>
                <a:latin typeface="Arial" panose="020B0604020202020204" pitchFamily="34" charset="0"/>
                <a:ea typeface="ヒラギノ角ゴ Pro W3" pitchFamily="-84" charset="-128"/>
                <a:cs typeface="Arial" panose="020B0604020202020204" pitchFamily="34" charset="0"/>
                <a:hlinkClick r:id="rId7"/>
              </a:rPr>
              <a:t>Helping Women and Girls to Get Active: A Practical Guide </a:t>
            </a:r>
            <a:endParaRPr lang="en-GB" sz="1900" dirty="0">
              <a:solidFill>
                <a:prstClr val="black"/>
              </a:solidFill>
              <a:latin typeface="Arial" panose="020B0604020202020204" pitchFamily="34" charset="0"/>
              <a:ea typeface="ヒラギノ角ゴ Pro W3" pitchFamily="-84" charset="-128"/>
              <a:cs typeface="Arial" panose="020B0604020202020204" pitchFamily="34" charset="0"/>
            </a:endParaRPr>
          </a:p>
          <a:p>
            <a:pPr marL="742950" lvl="1" indent="-285750" eaLnBrk="0" fontAlgn="base" hangingPunct="0">
              <a:spcBef>
                <a:spcPct val="0"/>
              </a:spcBef>
              <a:spcAft>
                <a:spcPct val="0"/>
              </a:spcAft>
              <a:buClr>
                <a:srgbClr val="7030A0"/>
              </a:buClr>
              <a:buSzPct val="150000"/>
              <a:buFont typeface="Wingdings" panose="05000000000000000000" pitchFamily="2" charset="2"/>
              <a:buChar char="§"/>
              <a:defRPr/>
            </a:pPr>
            <a:r>
              <a:rPr lang="en-GB" sz="1900" dirty="0">
                <a:solidFill>
                  <a:prstClr val="black"/>
                </a:solidFill>
                <a:latin typeface="Arial" panose="020B0604020202020204" pitchFamily="34" charset="0"/>
                <a:ea typeface="ヒラギノ角ゴ Pro W3" pitchFamily="-84" charset="-128"/>
                <a:cs typeface="Arial" panose="020B0604020202020204" pitchFamily="34" charset="0"/>
                <a:hlinkClick r:id="rId8"/>
              </a:rPr>
              <a:t>This Girl Can</a:t>
            </a:r>
            <a:endParaRPr lang="en-GB" sz="1900" dirty="0">
              <a:solidFill>
                <a:prstClr val="black"/>
              </a:solidFill>
              <a:latin typeface="Arial" panose="020B0604020202020204" pitchFamily="34" charset="0"/>
              <a:ea typeface="ヒラギノ角ゴ Pro W3" pitchFamily="-84" charset="-128"/>
              <a:cs typeface="Arial" panose="020B0604020202020204" pitchFamily="34" charset="0"/>
            </a:endParaRPr>
          </a:p>
          <a:p>
            <a:pPr eaLnBrk="0" fontAlgn="base" hangingPunct="0">
              <a:spcBef>
                <a:spcPct val="0"/>
              </a:spcBef>
              <a:spcAft>
                <a:spcPct val="0"/>
              </a:spcAft>
              <a:buClr>
                <a:srgbClr val="7030A0"/>
              </a:buClr>
              <a:buSzPct val="150000"/>
              <a:defRPr/>
            </a:pPr>
            <a:endParaRPr lang="en-GB" sz="1900" dirty="0">
              <a:solidFill>
                <a:prstClr val="black"/>
              </a:solidFill>
              <a:latin typeface="Arial" panose="020B0604020202020204" pitchFamily="34" charset="0"/>
              <a:ea typeface="ヒラギノ角ゴ Pro W3" pitchFamily="-84" charset="-128"/>
              <a:cs typeface="Arial" panose="020B0604020202020204" pitchFamily="34" charset="0"/>
            </a:endParaRPr>
          </a:p>
          <a:p>
            <a:pPr marL="285750" indent="-285750" eaLnBrk="0" fontAlgn="base" hangingPunct="0">
              <a:spcBef>
                <a:spcPct val="0"/>
              </a:spcBef>
              <a:spcAft>
                <a:spcPct val="0"/>
              </a:spcAft>
              <a:buClr>
                <a:srgbClr val="7030A0"/>
              </a:buClr>
              <a:buSzPct val="150000"/>
              <a:buFont typeface="Wingdings" panose="05000000000000000000" pitchFamily="2" charset="2"/>
              <a:buChar char="§"/>
              <a:defRPr/>
            </a:pPr>
            <a:r>
              <a:rPr lang="en-GB" sz="1900" dirty="0">
                <a:solidFill>
                  <a:prstClr val="black"/>
                </a:solidFill>
                <a:latin typeface="Arial" panose="020B0604020202020204" pitchFamily="34" charset="0"/>
                <a:ea typeface="ヒラギノ角ゴ Pro W3" pitchFamily="-84" charset="-128"/>
                <a:cs typeface="Arial" panose="020B0604020202020204" pitchFamily="34" charset="0"/>
              </a:rPr>
              <a:t>Local Insights</a:t>
            </a:r>
            <a:r>
              <a:rPr lang="en-GB" sz="1900" dirty="0">
                <a:solidFill>
                  <a:srgbClr val="7030A0"/>
                </a:solidFill>
                <a:latin typeface="Arial" panose="020B0604020202020204" pitchFamily="34" charset="0"/>
                <a:ea typeface="ヒラギノ角ゴ Pro W3" pitchFamily="-84" charset="-128"/>
                <a:cs typeface="Arial" panose="020B0604020202020204" pitchFamily="34" charset="0"/>
              </a:rPr>
              <a:t>: </a:t>
            </a:r>
            <a:r>
              <a:rPr lang="en-GB" sz="1900" i="1" dirty="0">
                <a:solidFill>
                  <a:srgbClr val="7030A0"/>
                </a:solidFill>
                <a:latin typeface="Arial" panose="020B0604020202020204" pitchFamily="34" charset="0"/>
                <a:ea typeface="ヒラギノ角ゴ Pro W3" pitchFamily="-84" charset="-128"/>
                <a:cs typeface="Arial" panose="020B0604020202020204" pitchFamily="34" charset="0"/>
              </a:rPr>
              <a:t>[Add local insights/data]</a:t>
            </a:r>
          </a:p>
          <a:p>
            <a:pPr marL="285750" indent="-285750" eaLnBrk="0" fontAlgn="base" hangingPunct="0">
              <a:spcBef>
                <a:spcPct val="0"/>
              </a:spcBef>
              <a:spcAft>
                <a:spcPct val="0"/>
              </a:spcAft>
              <a:buClr>
                <a:srgbClr val="7030A0"/>
              </a:buClr>
              <a:buSzPct val="150000"/>
              <a:buFont typeface="Wingdings" panose="05000000000000000000" pitchFamily="2" charset="2"/>
              <a:buChar char="§"/>
              <a:defRPr/>
            </a:pPr>
            <a:endParaRPr lang="en-GB" sz="1900" dirty="0">
              <a:solidFill>
                <a:prstClr val="black"/>
              </a:solidFill>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2958546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156" y="665148"/>
            <a:ext cx="7317565" cy="347224"/>
          </a:xfrm>
        </p:spPr>
        <p:txBody>
          <a:bodyPr>
            <a:normAutofit fontScale="90000"/>
          </a:bodyPr>
          <a:lstStyle/>
          <a:p>
            <a:r>
              <a:rPr lang="en-GB" sz="4000" dirty="0">
                <a:solidFill>
                  <a:srgbClr val="7030A0"/>
                </a:solidFill>
              </a:rPr>
              <a:t>Profiles</a:t>
            </a:r>
            <a:br>
              <a:rPr lang="en-GB" sz="4000" dirty="0">
                <a:solidFill>
                  <a:srgbClr val="7030A0"/>
                </a:solidFill>
              </a:rPr>
            </a:br>
            <a:br>
              <a:rPr lang="en-GB" sz="2400" dirty="0"/>
            </a:br>
            <a:endParaRPr lang="en-GB" sz="2400" dirty="0"/>
          </a:p>
        </p:txBody>
      </p:sp>
      <p:sp>
        <p:nvSpPr>
          <p:cNvPr id="4" name="Title 1"/>
          <p:cNvSpPr txBox="1">
            <a:spLocks/>
          </p:cNvSpPr>
          <p:nvPr/>
        </p:nvSpPr>
        <p:spPr>
          <a:xfrm>
            <a:off x="1317185" y="1869078"/>
            <a:ext cx="7317565" cy="947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nSpc>
                <a:spcPct val="150000"/>
              </a:lnSpc>
            </a:pPr>
            <a:r>
              <a:rPr lang="en-GB" sz="1600" b="1" dirty="0">
                <a:solidFill>
                  <a:srgbClr val="660066"/>
                </a:solidFill>
              </a:rPr>
              <a:t>Her values: </a:t>
            </a:r>
            <a:r>
              <a:rPr lang="en-GB" sz="1600" dirty="0">
                <a:solidFill>
                  <a:prstClr val="black"/>
                </a:solidFill>
              </a:rPr>
              <a:t>Having Fun and Achieving Goals </a:t>
            </a:r>
            <a:endParaRPr lang="en-GB" sz="1600" dirty="0"/>
          </a:p>
          <a:p>
            <a:pPr>
              <a:lnSpc>
                <a:spcPct val="150000"/>
              </a:lnSpc>
            </a:pPr>
            <a:r>
              <a:rPr lang="en-GB" sz="1600" b="1" dirty="0">
                <a:solidFill>
                  <a:srgbClr val="660066"/>
                </a:solidFill>
              </a:rPr>
              <a:t>Project:</a:t>
            </a:r>
          </a:p>
          <a:p>
            <a:pPr marL="801688">
              <a:lnSpc>
                <a:spcPct val="150000"/>
              </a:lnSpc>
            </a:pPr>
            <a:r>
              <a:rPr lang="en-GB" sz="1600" b="1" dirty="0"/>
              <a:t>Activity: </a:t>
            </a:r>
            <a:r>
              <a:rPr lang="en-GB" sz="1600" dirty="0"/>
              <a:t>Local hockey club session</a:t>
            </a:r>
          </a:p>
          <a:p>
            <a:pPr marL="801688">
              <a:lnSpc>
                <a:spcPct val="150000"/>
              </a:lnSpc>
            </a:pPr>
            <a:r>
              <a:rPr lang="en-GB" sz="1600" b="1" dirty="0"/>
              <a:t>Age Group: </a:t>
            </a:r>
            <a:r>
              <a:rPr lang="en-GB" sz="1600" dirty="0"/>
              <a:t>16+ years </a:t>
            </a:r>
          </a:p>
          <a:p>
            <a:pPr marL="801688">
              <a:lnSpc>
                <a:spcPct val="150000"/>
              </a:lnSpc>
            </a:pPr>
            <a:r>
              <a:rPr lang="en-GB" sz="1600" b="1" dirty="0"/>
              <a:t>Level of activity: </a:t>
            </a:r>
            <a:r>
              <a:rPr lang="en-GB" sz="1600" dirty="0"/>
              <a:t>Active</a:t>
            </a:r>
          </a:p>
          <a:p>
            <a:pPr marL="801688">
              <a:lnSpc>
                <a:spcPct val="150000"/>
              </a:lnSpc>
            </a:pPr>
            <a:r>
              <a:rPr lang="en-GB" sz="1600" b="1" dirty="0"/>
              <a:t>Environment: </a:t>
            </a:r>
            <a:r>
              <a:rPr lang="en-GB" sz="1600" dirty="0"/>
              <a:t>Rural </a:t>
            </a:r>
          </a:p>
        </p:txBody>
      </p:sp>
      <p:sp>
        <p:nvSpPr>
          <p:cNvPr id="5" name="Title 1"/>
          <p:cNvSpPr txBox="1">
            <a:spLocks/>
          </p:cNvSpPr>
          <p:nvPr/>
        </p:nvSpPr>
        <p:spPr>
          <a:xfrm>
            <a:off x="1317184" y="4497054"/>
            <a:ext cx="7317565" cy="947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nSpc>
                <a:spcPct val="150000"/>
              </a:lnSpc>
            </a:pPr>
            <a:endParaRPr lang="en-GB" sz="1600" b="1" dirty="0">
              <a:solidFill>
                <a:srgbClr val="660066"/>
              </a:solidFill>
            </a:endParaRPr>
          </a:p>
          <a:p>
            <a:pPr>
              <a:lnSpc>
                <a:spcPct val="150000"/>
              </a:lnSpc>
            </a:pPr>
            <a:r>
              <a:rPr lang="en-GB" sz="1600" b="1" dirty="0">
                <a:solidFill>
                  <a:srgbClr val="660066"/>
                </a:solidFill>
              </a:rPr>
              <a:t>Her values: </a:t>
            </a:r>
            <a:r>
              <a:rPr lang="en-GB" sz="1600" dirty="0">
                <a:solidFill>
                  <a:prstClr val="black"/>
                </a:solidFill>
              </a:rPr>
              <a:t>Looking Good and Nurturing Friends and Family </a:t>
            </a:r>
          </a:p>
          <a:p>
            <a:pPr>
              <a:lnSpc>
                <a:spcPct val="150000"/>
              </a:lnSpc>
            </a:pPr>
            <a:r>
              <a:rPr lang="en-GB" sz="1600" b="1" dirty="0">
                <a:solidFill>
                  <a:srgbClr val="660066"/>
                </a:solidFill>
              </a:rPr>
              <a:t>Project:</a:t>
            </a:r>
          </a:p>
          <a:p>
            <a:pPr marL="801688">
              <a:lnSpc>
                <a:spcPct val="150000"/>
              </a:lnSpc>
            </a:pPr>
            <a:r>
              <a:rPr lang="en-GB" sz="1600" b="1" dirty="0"/>
              <a:t>Activity: </a:t>
            </a:r>
            <a:r>
              <a:rPr lang="en-GB" sz="1600" dirty="0"/>
              <a:t>Buggy run</a:t>
            </a:r>
          </a:p>
          <a:p>
            <a:pPr marL="801688">
              <a:lnSpc>
                <a:spcPct val="150000"/>
              </a:lnSpc>
            </a:pPr>
            <a:r>
              <a:rPr lang="en-GB" sz="1600" b="1" dirty="0"/>
              <a:t>Age Group: </a:t>
            </a:r>
            <a:r>
              <a:rPr lang="en-GB" sz="1600" dirty="0"/>
              <a:t>Mothers</a:t>
            </a:r>
          </a:p>
          <a:p>
            <a:pPr marL="801688">
              <a:lnSpc>
                <a:spcPct val="150000"/>
              </a:lnSpc>
            </a:pPr>
            <a:r>
              <a:rPr lang="en-GB" sz="1600" b="1" dirty="0"/>
              <a:t>Level of activity: </a:t>
            </a:r>
            <a:r>
              <a:rPr lang="en-GB" sz="1600" dirty="0"/>
              <a:t>Semi-sporty</a:t>
            </a:r>
          </a:p>
          <a:p>
            <a:pPr marL="801688">
              <a:lnSpc>
                <a:spcPct val="150000"/>
              </a:lnSpc>
            </a:pPr>
            <a:r>
              <a:rPr lang="en-GB" sz="1600" b="1" dirty="0"/>
              <a:t>Environment: </a:t>
            </a:r>
            <a:r>
              <a:rPr lang="en-GB" sz="1600" dirty="0"/>
              <a:t>Rural</a:t>
            </a:r>
            <a:r>
              <a:rPr lang="en-GB" sz="1600" b="1" dirty="0"/>
              <a:t> </a:t>
            </a:r>
          </a:p>
          <a:p>
            <a:pPr marL="801688">
              <a:lnSpc>
                <a:spcPct val="150000"/>
              </a:lnSpc>
            </a:pPr>
            <a:br>
              <a:rPr lang="en-GB" sz="1600" dirty="0"/>
            </a:br>
            <a:endParaRPr lang="en-GB" sz="1600" dirty="0"/>
          </a:p>
        </p:txBody>
      </p:sp>
      <p:cxnSp>
        <p:nvCxnSpPr>
          <p:cNvPr id="7" name="Straight Connector 6"/>
          <p:cNvCxnSpPr/>
          <p:nvPr/>
        </p:nvCxnSpPr>
        <p:spPr>
          <a:xfrm>
            <a:off x="1317184" y="3570474"/>
            <a:ext cx="7814010" cy="0"/>
          </a:xfrm>
          <a:prstGeom prst="line">
            <a:avLst/>
          </a:prstGeom>
          <a:ln>
            <a:solidFill>
              <a:srgbClr val="660066"/>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457" y="1484545"/>
            <a:ext cx="779131" cy="871472"/>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7457" y="3733792"/>
            <a:ext cx="798404" cy="787238"/>
          </a:xfrm>
          <a:prstGeom prst="rect">
            <a:avLst/>
          </a:prstGeom>
        </p:spPr>
      </p:pic>
    </p:spTree>
    <p:extLst>
      <p:ext uri="{BB962C8B-B14F-4D97-AF65-F5344CB8AC3E}">
        <p14:creationId xmlns:p14="http://schemas.microsoft.com/office/powerpoint/2010/main" val="1212167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4927" y="44452"/>
            <a:ext cx="8569325" cy="720725"/>
          </a:xfrm>
        </p:spPr>
        <p:txBody>
          <a:bodyPr/>
          <a:lstStyle/>
          <a:p>
            <a:r>
              <a:rPr lang="en-GB" altLang="en-US" sz="2400" dirty="0">
                <a:latin typeface="Arial Black" panose="020B0A04020102020204" pitchFamily="34" charset="0"/>
              </a:rPr>
              <a:t>Designing the experience – things to think about</a:t>
            </a:r>
          </a:p>
        </p:txBody>
      </p:sp>
      <p:pic>
        <p:nvPicPr>
          <p:cNvPr id="1843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931865" y="790575"/>
            <a:ext cx="7672387" cy="5748338"/>
          </a:xfrm>
        </p:spPr>
      </p:pic>
      <p:sp>
        <p:nvSpPr>
          <p:cNvPr id="18436" name="Slide Number Placeholder 3"/>
          <p:cNvSpPr>
            <a:spLocks noGrp="1"/>
          </p:cNvSpPr>
          <p:nvPr>
            <p:ph type="sldNum" sz="quarter" idx="12"/>
          </p:nvPr>
        </p:nvSpPr>
        <p:spPr>
          <a:noFill/>
        </p:spPr>
        <p:txBody>
          <a:bodyPr/>
          <a:lstStyle>
            <a:lvl1pPr>
              <a:spcBef>
                <a:spcPct val="20000"/>
              </a:spcBef>
              <a:buClr>
                <a:schemeClr val="tx2"/>
              </a:buClr>
              <a:buChar char="•"/>
              <a:defRPr sz="2400">
                <a:solidFill>
                  <a:schemeClr val="tx1"/>
                </a:solidFill>
                <a:latin typeface="HelveticaNeue LT 45 Light" panose="020B0404020002020204" pitchFamily="34" charset="0"/>
              </a:defRPr>
            </a:lvl1pPr>
            <a:lvl2pPr marL="742950" indent="-285750">
              <a:spcBef>
                <a:spcPct val="20000"/>
              </a:spcBef>
              <a:buClr>
                <a:schemeClr val="tx2"/>
              </a:buClr>
              <a:buChar char="–"/>
              <a:defRPr sz="2000">
                <a:solidFill>
                  <a:schemeClr val="tx1"/>
                </a:solidFill>
                <a:latin typeface="HelveticaNeue LT 45 Light" panose="020B0404020002020204" pitchFamily="34" charset="0"/>
              </a:defRPr>
            </a:lvl2pPr>
            <a:lvl3pPr marL="1143000" indent="-228600">
              <a:spcBef>
                <a:spcPct val="20000"/>
              </a:spcBef>
              <a:buClr>
                <a:schemeClr val="tx2"/>
              </a:buClr>
              <a:buChar char="•"/>
              <a:defRPr>
                <a:solidFill>
                  <a:schemeClr val="tx1"/>
                </a:solidFill>
                <a:latin typeface="HelveticaNeue LT 45 Light" panose="020B0404020002020204" pitchFamily="34" charset="0"/>
              </a:defRPr>
            </a:lvl3pPr>
            <a:lvl4pPr marL="1600200" indent="-228600">
              <a:spcBef>
                <a:spcPct val="20000"/>
              </a:spcBef>
              <a:buClr>
                <a:schemeClr val="tx2"/>
              </a:buClr>
              <a:buChar char="–"/>
              <a:defRPr sz="1600">
                <a:solidFill>
                  <a:schemeClr val="tx1"/>
                </a:solidFill>
                <a:latin typeface="HelveticaNeue LT 45 Light" panose="020B0404020002020204" pitchFamily="34" charset="0"/>
              </a:defRPr>
            </a:lvl4pPr>
            <a:lvl5pPr marL="2057400" indent="-228600">
              <a:spcBef>
                <a:spcPct val="20000"/>
              </a:spcBef>
              <a:buClr>
                <a:schemeClr val="tx2"/>
              </a:buClr>
              <a:buChar char="»"/>
              <a:defRPr sz="1600">
                <a:solidFill>
                  <a:schemeClr val="tx1"/>
                </a:solidFill>
                <a:latin typeface="HelveticaNeue LT 45 Light" panose="020B04040200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9pPr>
          </a:lstStyle>
          <a:p>
            <a:pPr>
              <a:spcBef>
                <a:spcPct val="0"/>
              </a:spcBef>
              <a:buClrTx/>
              <a:buFontTx/>
              <a:buNone/>
            </a:pPr>
            <a:fld id="{EC2B5236-51A1-4568-8BAF-99E06AA91B4F}" type="slidenum">
              <a:rPr lang="en-GB" altLang="en-US" sz="800">
                <a:solidFill>
                  <a:prstClr val="white"/>
                </a:solidFill>
              </a:rPr>
              <a:pPr>
                <a:spcBef>
                  <a:spcPct val="0"/>
                </a:spcBef>
                <a:buClrTx/>
                <a:buFontTx/>
                <a:buNone/>
              </a:pPr>
              <a:t>31</a:t>
            </a:fld>
            <a:endParaRPr lang="en-GB" altLang="en-US" sz="800" dirty="0">
              <a:solidFill>
                <a:prstClr val="white"/>
              </a:solidFill>
            </a:endParaRPr>
          </a:p>
        </p:txBody>
      </p:sp>
    </p:spTree>
    <p:extLst>
      <p:ext uri="{BB962C8B-B14F-4D97-AF65-F5344CB8AC3E}">
        <p14:creationId xmlns:p14="http://schemas.microsoft.com/office/powerpoint/2010/main" val="2984763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emale footballers celebratin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a:off x="0" y="0"/>
            <a:ext cx="9144000" cy="5355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p:cNvSpPr txBox="1">
            <a:spLocks noChangeArrowheads="1"/>
          </p:cNvSpPr>
          <p:nvPr/>
        </p:nvSpPr>
        <p:spPr bwMode="auto">
          <a:xfrm>
            <a:off x="141285" y="5535091"/>
            <a:ext cx="8729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Verdana" panose="020B0604030504040204" pitchFamily="34" charset="0"/>
                <a:cs typeface="Arial" panose="020B0604020202020204" pitchFamily="34" charset="0"/>
              </a:defRPr>
            </a:lvl1pPr>
            <a:lvl2pPr marL="742950" indent="-285750" defTabSz="457200">
              <a:defRPr>
                <a:solidFill>
                  <a:schemeClr val="tx1"/>
                </a:solidFill>
                <a:latin typeface="Verdana" panose="020B0604030504040204" pitchFamily="34" charset="0"/>
                <a:cs typeface="Arial" panose="020B0604020202020204" pitchFamily="34" charset="0"/>
              </a:defRPr>
            </a:lvl2pPr>
            <a:lvl3pPr marL="1143000" indent="-228600" defTabSz="457200">
              <a:defRPr>
                <a:solidFill>
                  <a:schemeClr val="tx1"/>
                </a:solidFill>
                <a:latin typeface="Verdana" panose="020B0604030504040204" pitchFamily="34" charset="0"/>
                <a:cs typeface="Arial" panose="020B0604020202020204" pitchFamily="34" charset="0"/>
              </a:defRPr>
            </a:lvl3pPr>
            <a:lvl4pPr marL="1600200" indent="-228600" defTabSz="457200">
              <a:defRPr>
                <a:solidFill>
                  <a:schemeClr val="tx1"/>
                </a:solidFill>
                <a:latin typeface="Verdana" panose="020B0604030504040204" pitchFamily="34" charset="0"/>
                <a:cs typeface="Arial" panose="020B0604020202020204" pitchFamily="34" charset="0"/>
              </a:defRPr>
            </a:lvl4pPr>
            <a:lvl5pPr marL="2057400" indent="-228600" defTabSz="45720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lnSpc>
                <a:spcPct val="80000"/>
              </a:lnSpc>
              <a:spcBef>
                <a:spcPct val="0"/>
              </a:spcBef>
              <a:spcAft>
                <a:spcPct val="0"/>
              </a:spcAft>
            </a:pPr>
            <a:r>
              <a:rPr lang="en-US" altLang="en-US" sz="3000" dirty="0">
                <a:solidFill>
                  <a:srgbClr val="8E207F"/>
                </a:solidFill>
                <a:latin typeface="Arial Black" panose="020B0A04020102020204" pitchFamily="34" charset="0"/>
                <a:ea typeface="ヒラギノ角ゴ Pro W3" pitchFamily="-84" charset="-128"/>
              </a:rPr>
              <a:t>4. KEEPING THEM COMING BACK</a:t>
            </a:r>
          </a:p>
        </p:txBody>
      </p:sp>
    </p:spTree>
    <p:extLst>
      <p:ext uri="{BB962C8B-B14F-4D97-AF65-F5344CB8AC3E}">
        <p14:creationId xmlns:p14="http://schemas.microsoft.com/office/powerpoint/2010/main" val="1261520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17475" y="255756"/>
            <a:ext cx="86006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ヒラギノ角ゴ Pro W3" pitchFamily="-84" charset="-128"/>
              </a:defRPr>
            </a:lvl1pPr>
            <a:lvl2pPr marL="742950" indent="-285750">
              <a:defRPr>
                <a:solidFill>
                  <a:schemeClr val="tx1"/>
                </a:solidFill>
                <a:latin typeface="Calibri" panose="020F0502020204030204" pitchFamily="34" charset="0"/>
                <a:ea typeface="ヒラギノ角ゴ Pro W3" pitchFamily="-84" charset="-128"/>
              </a:defRPr>
            </a:lvl2pPr>
            <a:lvl3pPr marL="1143000" indent="-228600">
              <a:defRPr>
                <a:solidFill>
                  <a:schemeClr val="tx1"/>
                </a:solidFill>
                <a:latin typeface="Calibri" panose="020F0502020204030204" pitchFamily="34" charset="0"/>
                <a:ea typeface="ヒラギノ角ゴ Pro W3" pitchFamily="-84" charset="-128"/>
              </a:defRPr>
            </a:lvl3pPr>
            <a:lvl4pPr marL="1600200" indent="-228600">
              <a:defRPr>
                <a:solidFill>
                  <a:schemeClr val="tx1"/>
                </a:solidFill>
                <a:latin typeface="Calibri" panose="020F0502020204030204" pitchFamily="34" charset="0"/>
                <a:ea typeface="ヒラギノ角ゴ Pro W3" pitchFamily="-84" charset="-128"/>
              </a:defRPr>
            </a:lvl4pPr>
            <a:lvl5pPr marL="2057400" indent="-228600">
              <a:defRPr>
                <a:solidFill>
                  <a:schemeClr val="tx1"/>
                </a:solidFill>
                <a:latin typeface="Calibri" panose="020F050202020403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9pPr>
          </a:lstStyle>
          <a:p>
            <a:pPr fontAlgn="base">
              <a:lnSpc>
                <a:spcPct val="90000"/>
              </a:lnSpc>
              <a:spcBef>
                <a:spcPct val="0"/>
              </a:spcBef>
              <a:spcAft>
                <a:spcPct val="0"/>
              </a:spcAft>
              <a:defRPr/>
            </a:pPr>
            <a:r>
              <a:rPr lang="en-GB" altLang="en-US" sz="3000" dirty="0">
                <a:solidFill>
                  <a:prstClr val="black"/>
                </a:solidFill>
                <a:latin typeface="Arial Black" panose="020B0A04020102020204" pitchFamily="34" charset="0"/>
                <a:cs typeface="Arial" panose="020B0604020202020204" pitchFamily="34" charset="0"/>
              </a:rPr>
              <a:t>Behaviour change is a journey – and falling off the wagon is normal… </a:t>
            </a:r>
            <a:endParaRPr lang="en-US" altLang="en-US" sz="3000" dirty="0">
              <a:solidFill>
                <a:prstClr val="black"/>
              </a:solidFill>
              <a:latin typeface="Arial Black" panose="020B0A04020102020204" pitchFamily="34" charset="0"/>
              <a:cs typeface="Arial" panose="020B0604020202020204" pitchFamily="34" charset="0"/>
            </a:endParaRPr>
          </a:p>
        </p:txBody>
      </p:sp>
      <p:grpSp>
        <p:nvGrpSpPr>
          <p:cNvPr id="29" name="Group 4"/>
          <p:cNvGrpSpPr>
            <a:grpSpLocks/>
          </p:cNvGrpSpPr>
          <p:nvPr/>
        </p:nvGrpSpPr>
        <p:grpSpPr bwMode="auto">
          <a:xfrm>
            <a:off x="2811158" y="1579932"/>
            <a:ext cx="4224267" cy="4027934"/>
            <a:chOff x="2773308" y="1497841"/>
            <a:chExt cx="4576648" cy="4364877"/>
          </a:xfrm>
        </p:grpSpPr>
        <p:sp>
          <p:nvSpPr>
            <p:cNvPr id="30" name="Rounded Rectangle 5"/>
            <p:cNvSpPr>
              <a:spLocks noChangeArrowheads="1"/>
            </p:cNvSpPr>
            <p:nvPr/>
          </p:nvSpPr>
          <p:spPr bwMode="auto">
            <a:xfrm>
              <a:off x="2773308" y="1497841"/>
              <a:ext cx="3168105" cy="720805"/>
            </a:xfrm>
            <a:prstGeom prst="roundRect">
              <a:avLst>
                <a:gd name="adj" fmla="val 16667"/>
              </a:avLst>
            </a:prstGeom>
            <a:solidFill>
              <a:srgbClr val="B70050">
                <a:lumMod val="40000"/>
                <a:lumOff val="6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lr>
                  <a:schemeClr val="tx2"/>
                </a:buClr>
                <a:buChar char="•"/>
                <a:defRPr sz="2400">
                  <a:solidFill>
                    <a:schemeClr val="tx1"/>
                  </a:solidFill>
                  <a:latin typeface="HelveticaNeue LT 45 Light" panose="020B0404020002020204" pitchFamily="34" charset="0"/>
                </a:defRPr>
              </a:lvl1pPr>
              <a:lvl2pPr marL="742950" indent="-285750">
                <a:spcBef>
                  <a:spcPct val="20000"/>
                </a:spcBef>
                <a:buClr>
                  <a:schemeClr val="tx2"/>
                </a:buClr>
                <a:buChar char="–"/>
                <a:defRPr sz="2000">
                  <a:solidFill>
                    <a:schemeClr val="tx1"/>
                  </a:solidFill>
                  <a:latin typeface="HelveticaNeue LT 45 Light" panose="020B0404020002020204" pitchFamily="34" charset="0"/>
                </a:defRPr>
              </a:lvl2pPr>
              <a:lvl3pPr marL="1143000" indent="-228600">
                <a:spcBef>
                  <a:spcPct val="20000"/>
                </a:spcBef>
                <a:buClr>
                  <a:schemeClr val="tx2"/>
                </a:buClr>
                <a:buChar char="•"/>
                <a:defRPr>
                  <a:solidFill>
                    <a:schemeClr val="tx1"/>
                  </a:solidFill>
                  <a:latin typeface="HelveticaNeue LT 45 Light" panose="020B0404020002020204" pitchFamily="34" charset="0"/>
                </a:defRPr>
              </a:lvl3pPr>
              <a:lvl4pPr marL="1600200" indent="-228600">
                <a:spcBef>
                  <a:spcPct val="20000"/>
                </a:spcBef>
                <a:buClr>
                  <a:schemeClr val="tx2"/>
                </a:buClr>
                <a:buChar char="–"/>
                <a:defRPr sz="1600">
                  <a:solidFill>
                    <a:schemeClr val="tx1"/>
                  </a:solidFill>
                  <a:latin typeface="HelveticaNeue LT 45 Light" panose="020B0404020002020204" pitchFamily="34" charset="0"/>
                </a:defRPr>
              </a:lvl4pPr>
              <a:lvl5pPr marL="2057400" indent="-228600">
                <a:spcBef>
                  <a:spcPct val="20000"/>
                </a:spcBef>
                <a:buClr>
                  <a:schemeClr val="tx2"/>
                </a:buClr>
                <a:buChar char="»"/>
                <a:defRPr sz="1600">
                  <a:solidFill>
                    <a:schemeClr val="tx1"/>
                  </a:solidFill>
                  <a:latin typeface="HelveticaNeue LT 45 Light" panose="020B04040200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9pPr>
            </a:lstStyle>
            <a:p>
              <a:pPr algn="ctr" defTabSz="844083" eaLnBrk="0" fontAlgn="base" hangingPunct="0">
                <a:spcBef>
                  <a:spcPct val="0"/>
                </a:spcBef>
                <a:spcAft>
                  <a:spcPct val="0"/>
                </a:spcAft>
                <a:buClrTx/>
                <a:buFontTx/>
                <a:buNone/>
                <a:defRPr/>
              </a:pPr>
              <a:r>
                <a:rPr lang="en-GB" altLang="en-US" sz="1662" b="1" kern="0" dirty="0">
                  <a:solidFill>
                    <a:srgbClr val="FFFFFF"/>
                  </a:solidFill>
                  <a:latin typeface="Arial Black" panose="020B0A04020102020204" pitchFamily="34" charset="0"/>
                </a:rPr>
                <a:t>Pre-contemplation</a:t>
              </a:r>
            </a:p>
          </p:txBody>
        </p:sp>
        <p:sp>
          <p:nvSpPr>
            <p:cNvPr id="31" name="Rounded Rectangle 6"/>
            <p:cNvSpPr>
              <a:spLocks noChangeArrowheads="1"/>
            </p:cNvSpPr>
            <p:nvPr/>
          </p:nvSpPr>
          <p:spPr bwMode="auto">
            <a:xfrm>
              <a:off x="2773308" y="2344227"/>
              <a:ext cx="3168105" cy="719084"/>
            </a:xfrm>
            <a:prstGeom prst="roundRect">
              <a:avLst>
                <a:gd name="adj" fmla="val 16667"/>
              </a:avLst>
            </a:prstGeom>
            <a:solidFill>
              <a:srgbClr val="621A4B">
                <a:lumMod val="60000"/>
                <a:lumOff val="4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lr>
                  <a:schemeClr val="tx2"/>
                </a:buClr>
                <a:buChar char="•"/>
                <a:defRPr sz="2400">
                  <a:solidFill>
                    <a:schemeClr val="tx1"/>
                  </a:solidFill>
                  <a:latin typeface="HelveticaNeue LT 45 Light" panose="020B0404020002020204" pitchFamily="34" charset="0"/>
                </a:defRPr>
              </a:lvl1pPr>
              <a:lvl2pPr marL="742950" indent="-285750">
                <a:spcBef>
                  <a:spcPct val="20000"/>
                </a:spcBef>
                <a:buClr>
                  <a:schemeClr val="tx2"/>
                </a:buClr>
                <a:buChar char="–"/>
                <a:defRPr sz="2000">
                  <a:solidFill>
                    <a:schemeClr val="tx1"/>
                  </a:solidFill>
                  <a:latin typeface="HelveticaNeue LT 45 Light" panose="020B0404020002020204" pitchFamily="34" charset="0"/>
                </a:defRPr>
              </a:lvl2pPr>
              <a:lvl3pPr marL="1143000" indent="-228600">
                <a:spcBef>
                  <a:spcPct val="20000"/>
                </a:spcBef>
                <a:buClr>
                  <a:schemeClr val="tx2"/>
                </a:buClr>
                <a:buChar char="•"/>
                <a:defRPr>
                  <a:solidFill>
                    <a:schemeClr val="tx1"/>
                  </a:solidFill>
                  <a:latin typeface="HelveticaNeue LT 45 Light" panose="020B0404020002020204" pitchFamily="34" charset="0"/>
                </a:defRPr>
              </a:lvl3pPr>
              <a:lvl4pPr marL="1600200" indent="-228600">
                <a:spcBef>
                  <a:spcPct val="20000"/>
                </a:spcBef>
                <a:buClr>
                  <a:schemeClr val="tx2"/>
                </a:buClr>
                <a:buChar char="–"/>
                <a:defRPr sz="1600">
                  <a:solidFill>
                    <a:schemeClr val="tx1"/>
                  </a:solidFill>
                  <a:latin typeface="HelveticaNeue LT 45 Light" panose="020B0404020002020204" pitchFamily="34" charset="0"/>
                </a:defRPr>
              </a:lvl4pPr>
              <a:lvl5pPr marL="2057400" indent="-228600">
                <a:spcBef>
                  <a:spcPct val="20000"/>
                </a:spcBef>
                <a:buClr>
                  <a:schemeClr val="tx2"/>
                </a:buClr>
                <a:buChar char="»"/>
                <a:defRPr sz="1600">
                  <a:solidFill>
                    <a:schemeClr val="tx1"/>
                  </a:solidFill>
                  <a:latin typeface="HelveticaNeue LT 45 Light" panose="020B04040200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9pPr>
            </a:lstStyle>
            <a:p>
              <a:pPr algn="ctr" defTabSz="844083" eaLnBrk="0" fontAlgn="base" hangingPunct="0">
                <a:spcBef>
                  <a:spcPct val="0"/>
                </a:spcBef>
                <a:spcAft>
                  <a:spcPct val="0"/>
                </a:spcAft>
                <a:buClrTx/>
                <a:buFontTx/>
                <a:buNone/>
                <a:defRPr/>
              </a:pPr>
              <a:r>
                <a:rPr lang="en-GB" altLang="en-US" sz="1662" b="1" kern="0" dirty="0">
                  <a:solidFill>
                    <a:srgbClr val="FFFFFF"/>
                  </a:solidFill>
                  <a:latin typeface="Arial Black" panose="020B0A04020102020204" pitchFamily="34" charset="0"/>
                </a:rPr>
                <a:t>Contemplation</a:t>
              </a:r>
            </a:p>
          </p:txBody>
        </p:sp>
        <p:sp>
          <p:nvSpPr>
            <p:cNvPr id="32" name="Rounded Rectangle 7"/>
            <p:cNvSpPr>
              <a:spLocks noChangeArrowheads="1"/>
            </p:cNvSpPr>
            <p:nvPr/>
          </p:nvSpPr>
          <p:spPr bwMode="auto">
            <a:xfrm>
              <a:off x="2773308" y="3212978"/>
              <a:ext cx="3168105" cy="720804"/>
            </a:xfrm>
            <a:prstGeom prst="roundRect">
              <a:avLst>
                <a:gd name="adj" fmla="val 16667"/>
              </a:avLst>
            </a:prstGeom>
            <a:solidFill>
              <a:srgbClr val="003F69">
                <a:lumMod val="60000"/>
                <a:lumOff val="4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lr>
                  <a:schemeClr val="tx2"/>
                </a:buClr>
                <a:buChar char="•"/>
                <a:defRPr sz="2400">
                  <a:solidFill>
                    <a:schemeClr val="tx1"/>
                  </a:solidFill>
                  <a:latin typeface="HelveticaNeue LT 45 Light" panose="020B0404020002020204" pitchFamily="34" charset="0"/>
                </a:defRPr>
              </a:lvl1pPr>
              <a:lvl2pPr marL="742950" indent="-285750">
                <a:spcBef>
                  <a:spcPct val="20000"/>
                </a:spcBef>
                <a:buClr>
                  <a:schemeClr val="tx2"/>
                </a:buClr>
                <a:buChar char="–"/>
                <a:defRPr sz="2000">
                  <a:solidFill>
                    <a:schemeClr val="tx1"/>
                  </a:solidFill>
                  <a:latin typeface="HelveticaNeue LT 45 Light" panose="020B0404020002020204" pitchFamily="34" charset="0"/>
                </a:defRPr>
              </a:lvl2pPr>
              <a:lvl3pPr marL="1143000" indent="-228600">
                <a:spcBef>
                  <a:spcPct val="20000"/>
                </a:spcBef>
                <a:buClr>
                  <a:schemeClr val="tx2"/>
                </a:buClr>
                <a:buChar char="•"/>
                <a:defRPr>
                  <a:solidFill>
                    <a:schemeClr val="tx1"/>
                  </a:solidFill>
                  <a:latin typeface="HelveticaNeue LT 45 Light" panose="020B0404020002020204" pitchFamily="34" charset="0"/>
                </a:defRPr>
              </a:lvl3pPr>
              <a:lvl4pPr marL="1600200" indent="-228600">
                <a:spcBef>
                  <a:spcPct val="20000"/>
                </a:spcBef>
                <a:buClr>
                  <a:schemeClr val="tx2"/>
                </a:buClr>
                <a:buChar char="–"/>
                <a:defRPr sz="1600">
                  <a:solidFill>
                    <a:schemeClr val="tx1"/>
                  </a:solidFill>
                  <a:latin typeface="HelveticaNeue LT 45 Light" panose="020B0404020002020204" pitchFamily="34" charset="0"/>
                </a:defRPr>
              </a:lvl4pPr>
              <a:lvl5pPr marL="2057400" indent="-228600">
                <a:spcBef>
                  <a:spcPct val="20000"/>
                </a:spcBef>
                <a:buClr>
                  <a:schemeClr val="tx2"/>
                </a:buClr>
                <a:buChar char="»"/>
                <a:defRPr sz="1600">
                  <a:solidFill>
                    <a:schemeClr val="tx1"/>
                  </a:solidFill>
                  <a:latin typeface="HelveticaNeue LT 45 Light" panose="020B04040200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9pPr>
            </a:lstStyle>
            <a:p>
              <a:pPr algn="ctr" defTabSz="844083" eaLnBrk="0" fontAlgn="base" hangingPunct="0">
                <a:spcBef>
                  <a:spcPct val="0"/>
                </a:spcBef>
                <a:spcAft>
                  <a:spcPct val="0"/>
                </a:spcAft>
                <a:buClrTx/>
                <a:buFontTx/>
                <a:buNone/>
                <a:defRPr/>
              </a:pPr>
              <a:r>
                <a:rPr lang="en-GB" altLang="en-US" sz="1662" b="1" kern="0" dirty="0">
                  <a:solidFill>
                    <a:srgbClr val="FFFFFF"/>
                  </a:solidFill>
                  <a:latin typeface="Arial Black" panose="020B0A04020102020204" pitchFamily="34" charset="0"/>
                </a:rPr>
                <a:t>Preparation</a:t>
              </a:r>
            </a:p>
          </p:txBody>
        </p:sp>
        <p:sp>
          <p:nvSpPr>
            <p:cNvPr id="33" name="Rounded Rectangle 8"/>
            <p:cNvSpPr>
              <a:spLocks noChangeArrowheads="1"/>
            </p:cNvSpPr>
            <p:nvPr/>
          </p:nvSpPr>
          <p:spPr bwMode="auto">
            <a:xfrm>
              <a:off x="2773308" y="4078286"/>
              <a:ext cx="3168105" cy="719084"/>
            </a:xfrm>
            <a:prstGeom prst="roundRect">
              <a:avLst>
                <a:gd name="adj" fmla="val 16667"/>
              </a:avLst>
            </a:prstGeom>
            <a:solidFill>
              <a:srgbClr val="003F69">
                <a:lumMod val="75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lr>
                  <a:schemeClr val="tx2"/>
                </a:buClr>
                <a:buChar char="•"/>
                <a:defRPr sz="2400">
                  <a:solidFill>
                    <a:schemeClr val="tx1"/>
                  </a:solidFill>
                  <a:latin typeface="HelveticaNeue LT 45 Light" panose="020B0404020002020204" pitchFamily="34" charset="0"/>
                </a:defRPr>
              </a:lvl1pPr>
              <a:lvl2pPr marL="742950" indent="-285750">
                <a:spcBef>
                  <a:spcPct val="20000"/>
                </a:spcBef>
                <a:buClr>
                  <a:schemeClr val="tx2"/>
                </a:buClr>
                <a:buChar char="–"/>
                <a:defRPr sz="2000">
                  <a:solidFill>
                    <a:schemeClr val="tx1"/>
                  </a:solidFill>
                  <a:latin typeface="HelveticaNeue LT 45 Light" panose="020B0404020002020204" pitchFamily="34" charset="0"/>
                </a:defRPr>
              </a:lvl2pPr>
              <a:lvl3pPr marL="1143000" indent="-228600">
                <a:spcBef>
                  <a:spcPct val="20000"/>
                </a:spcBef>
                <a:buClr>
                  <a:schemeClr val="tx2"/>
                </a:buClr>
                <a:buChar char="•"/>
                <a:defRPr>
                  <a:solidFill>
                    <a:schemeClr val="tx1"/>
                  </a:solidFill>
                  <a:latin typeface="HelveticaNeue LT 45 Light" panose="020B0404020002020204" pitchFamily="34" charset="0"/>
                </a:defRPr>
              </a:lvl3pPr>
              <a:lvl4pPr marL="1600200" indent="-228600">
                <a:spcBef>
                  <a:spcPct val="20000"/>
                </a:spcBef>
                <a:buClr>
                  <a:schemeClr val="tx2"/>
                </a:buClr>
                <a:buChar char="–"/>
                <a:defRPr sz="1600">
                  <a:solidFill>
                    <a:schemeClr val="tx1"/>
                  </a:solidFill>
                  <a:latin typeface="HelveticaNeue LT 45 Light" panose="020B0404020002020204" pitchFamily="34" charset="0"/>
                </a:defRPr>
              </a:lvl4pPr>
              <a:lvl5pPr marL="2057400" indent="-228600">
                <a:spcBef>
                  <a:spcPct val="20000"/>
                </a:spcBef>
                <a:buClr>
                  <a:schemeClr val="tx2"/>
                </a:buClr>
                <a:buChar char="»"/>
                <a:defRPr sz="1600">
                  <a:solidFill>
                    <a:schemeClr val="tx1"/>
                  </a:solidFill>
                  <a:latin typeface="HelveticaNeue LT 45 Light" panose="020B04040200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9pPr>
            </a:lstStyle>
            <a:p>
              <a:pPr algn="ctr" defTabSz="844083" eaLnBrk="0" fontAlgn="base" hangingPunct="0">
                <a:spcBef>
                  <a:spcPct val="0"/>
                </a:spcBef>
                <a:spcAft>
                  <a:spcPct val="0"/>
                </a:spcAft>
                <a:buClrTx/>
                <a:buFontTx/>
                <a:buNone/>
                <a:defRPr/>
              </a:pPr>
              <a:r>
                <a:rPr lang="en-GB" altLang="en-US" sz="1662" b="1" kern="0" dirty="0">
                  <a:solidFill>
                    <a:srgbClr val="FFFFFF"/>
                  </a:solidFill>
                  <a:latin typeface="Arial Black" panose="020B0A04020102020204" pitchFamily="34" charset="0"/>
                </a:rPr>
                <a:t>Action</a:t>
              </a:r>
            </a:p>
          </p:txBody>
        </p:sp>
        <p:sp>
          <p:nvSpPr>
            <p:cNvPr id="34" name="Rounded Rectangle 9"/>
            <p:cNvSpPr>
              <a:spLocks noChangeArrowheads="1"/>
            </p:cNvSpPr>
            <p:nvPr/>
          </p:nvSpPr>
          <p:spPr bwMode="auto">
            <a:xfrm>
              <a:off x="2773308" y="5012408"/>
              <a:ext cx="3168105" cy="719084"/>
            </a:xfrm>
            <a:prstGeom prst="roundRect">
              <a:avLst>
                <a:gd name="adj" fmla="val 16667"/>
              </a:avLst>
            </a:prstGeom>
            <a:solidFill>
              <a:srgbClr val="003F69">
                <a:lumMod val="5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lr>
                  <a:schemeClr val="tx2"/>
                </a:buClr>
                <a:buChar char="•"/>
                <a:defRPr sz="2400">
                  <a:solidFill>
                    <a:schemeClr val="tx1"/>
                  </a:solidFill>
                  <a:latin typeface="HelveticaNeue LT 45 Light" panose="020B0404020002020204" pitchFamily="34" charset="0"/>
                </a:defRPr>
              </a:lvl1pPr>
              <a:lvl2pPr marL="742950" indent="-285750">
                <a:spcBef>
                  <a:spcPct val="20000"/>
                </a:spcBef>
                <a:buClr>
                  <a:schemeClr val="tx2"/>
                </a:buClr>
                <a:buChar char="–"/>
                <a:defRPr sz="2000">
                  <a:solidFill>
                    <a:schemeClr val="tx1"/>
                  </a:solidFill>
                  <a:latin typeface="HelveticaNeue LT 45 Light" panose="020B0404020002020204" pitchFamily="34" charset="0"/>
                </a:defRPr>
              </a:lvl2pPr>
              <a:lvl3pPr marL="1143000" indent="-228600">
                <a:spcBef>
                  <a:spcPct val="20000"/>
                </a:spcBef>
                <a:buClr>
                  <a:schemeClr val="tx2"/>
                </a:buClr>
                <a:buChar char="•"/>
                <a:defRPr>
                  <a:solidFill>
                    <a:schemeClr val="tx1"/>
                  </a:solidFill>
                  <a:latin typeface="HelveticaNeue LT 45 Light" panose="020B0404020002020204" pitchFamily="34" charset="0"/>
                </a:defRPr>
              </a:lvl3pPr>
              <a:lvl4pPr marL="1600200" indent="-228600">
                <a:spcBef>
                  <a:spcPct val="20000"/>
                </a:spcBef>
                <a:buClr>
                  <a:schemeClr val="tx2"/>
                </a:buClr>
                <a:buChar char="–"/>
                <a:defRPr sz="1600">
                  <a:solidFill>
                    <a:schemeClr val="tx1"/>
                  </a:solidFill>
                  <a:latin typeface="HelveticaNeue LT 45 Light" panose="020B0404020002020204" pitchFamily="34" charset="0"/>
                </a:defRPr>
              </a:lvl4pPr>
              <a:lvl5pPr marL="2057400" indent="-228600">
                <a:spcBef>
                  <a:spcPct val="20000"/>
                </a:spcBef>
                <a:buClr>
                  <a:schemeClr val="tx2"/>
                </a:buClr>
                <a:buChar char="»"/>
                <a:defRPr sz="1600">
                  <a:solidFill>
                    <a:schemeClr val="tx1"/>
                  </a:solidFill>
                  <a:latin typeface="HelveticaNeue LT 45 Light" panose="020B04040200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9pPr>
            </a:lstStyle>
            <a:p>
              <a:pPr algn="ctr" defTabSz="844083" eaLnBrk="0" fontAlgn="base" hangingPunct="0">
                <a:spcBef>
                  <a:spcPct val="0"/>
                </a:spcBef>
                <a:spcAft>
                  <a:spcPct val="0"/>
                </a:spcAft>
                <a:buClrTx/>
                <a:buFontTx/>
                <a:buNone/>
                <a:defRPr/>
              </a:pPr>
              <a:r>
                <a:rPr lang="en-GB" altLang="en-US" sz="1662" b="1" kern="0" dirty="0">
                  <a:solidFill>
                    <a:srgbClr val="FFFFFF"/>
                  </a:solidFill>
                  <a:latin typeface="Arial Black" panose="020B0A04020102020204" pitchFamily="34" charset="0"/>
                </a:rPr>
                <a:t>Maintenance</a:t>
              </a:r>
            </a:p>
          </p:txBody>
        </p:sp>
        <p:sp>
          <p:nvSpPr>
            <p:cNvPr id="35" name="Left Arrow 34"/>
            <p:cNvSpPr/>
            <p:nvPr/>
          </p:nvSpPr>
          <p:spPr bwMode="auto">
            <a:xfrm>
              <a:off x="6046328" y="1628584"/>
              <a:ext cx="650132" cy="173751"/>
            </a:xfrm>
            <a:prstGeom prst="leftArrow">
              <a:avLst/>
            </a:prstGeom>
            <a:solidFill>
              <a:srgbClr val="5F5F5F">
                <a:lumMod val="50000"/>
              </a:srgbClr>
            </a:solidFill>
            <a:ln w="9525" cap="flat" cmpd="sng" algn="ctr">
              <a:noFill/>
              <a:prstDash val="solid"/>
              <a:round/>
              <a:headEnd type="none" w="med" len="med"/>
              <a:tailEnd type="none" w="med" len="med"/>
            </a:ln>
            <a:effectLst/>
            <a:extLst/>
          </p:spPr>
          <p:txBody>
            <a:bodyPr/>
            <a:lstStyle/>
            <a:p>
              <a:pPr defTabSz="844083" eaLnBrk="0" fontAlgn="base" hangingPunct="0">
                <a:spcBef>
                  <a:spcPct val="0"/>
                </a:spcBef>
                <a:spcAft>
                  <a:spcPct val="0"/>
                </a:spcAft>
                <a:defRPr/>
              </a:pPr>
              <a:endParaRPr lang="en-GB" sz="1662" kern="0" dirty="0">
                <a:solidFill>
                  <a:srgbClr val="5F5F5F"/>
                </a:solidFill>
                <a:latin typeface="Arial Black" panose="020B0A04020102020204" pitchFamily="34" charset="0"/>
              </a:endParaRPr>
            </a:p>
          </p:txBody>
        </p:sp>
        <p:sp>
          <p:nvSpPr>
            <p:cNvPr id="36" name="Left Arrow 35"/>
            <p:cNvSpPr/>
            <p:nvPr/>
          </p:nvSpPr>
          <p:spPr bwMode="auto">
            <a:xfrm>
              <a:off x="6063527" y="2750217"/>
              <a:ext cx="650132" cy="175470"/>
            </a:xfrm>
            <a:prstGeom prst="leftArrow">
              <a:avLst/>
            </a:prstGeom>
            <a:solidFill>
              <a:srgbClr val="5F5F5F">
                <a:lumMod val="50000"/>
              </a:srgbClr>
            </a:solidFill>
            <a:ln w="9525" cap="flat" cmpd="sng" algn="ctr">
              <a:noFill/>
              <a:prstDash val="solid"/>
              <a:round/>
              <a:headEnd type="none" w="med" len="med"/>
              <a:tailEnd type="none" w="med" len="med"/>
            </a:ln>
            <a:effectLst/>
            <a:extLst/>
          </p:spPr>
          <p:txBody>
            <a:bodyPr/>
            <a:lstStyle/>
            <a:p>
              <a:pPr defTabSz="844083" eaLnBrk="0" fontAlgn="base" hangingPunct="0">
                <a:spcBef>
                  <a:spcPct val="0"/>
                </a:spcBef>
                <a:spcAft>
                  <a:spcPct val="0"/>
                </a:spcAft>
                <a:defRPr/>
              </a:pPr>
              <a:endParaRPr lang="en-GB" sz="1662" kern="0" dirty="0">
                <a:solidFill>
                  <a:srgbClr val="5F5F5F"/>
                </a:solidFill>
                <a:latin typeface="Arial Black" panose="020B0A04020102020204" pitchFamily="34" charset="0"/>
              </a:endParaRPr>
            </a:p>
          </p:txBody>
        </p:sp>
        <p:sp>
          <p:nvSpPr>
            <p:cNvPr id="37" name="Left Arrow 36"/>
            <p:cNvSpPr/>
            <p:nvPr/>
          </p:nvSpPr>
          <p:spPr bwMode="auto">
            <a:xfrm>
              <a:off x="6082447" y="3644772"/>
              <a:ext cx="650132" cy="173751"/>
            </a:xfrm>
            <a:prstGeom prst="leftArrow">
              <a:avLst/>
            </a:prstGeom>
            <a:solidFill>
              <a:srgbClr val="5F5F5F">
                <a:lumMod val="50000"/>
              </a:srgbClr>
            </a:solidFill>
            <a:ln w="9525" cap="flat" cmpd="sng" algn="ctr">
              <a:noFill/>
              <a:prstDash val="solid"/>
              <a:round/>
              <a:headEnd type="none" w="med" len="med"/>
              <a:tailEnd type="none" w="med" len="med"/>
            </a:ln>
            <a:effectLst/>
            <a:extLst/>
          </p:spPr>
          <p:txBody>
            <a:bodyPr/>
            <a:lstStyle/>
            <a:p>
              <a:pPr defTabSz="844083" eaLnBrk="0" fontAlgn="base" hangingPunct="0">
                <a:spcBef>
                  <a:spcPct val="0"/>
                </a:spcBef>
                <a:spcAft>
                  <a:spcPct val="0"/>
                </a:spcAft>
                <a:defRPr/>
              </a:pPr>
              <a:endParaRPr lang="en-GB" sz="1662" kern="0" dirty="0">
                <a:solidFill>
                  <a:srgbClr val="5F5F5F"/>
                </a:solidFill>
                <a:latin typeface="Arial Black" panose="020B0A04020102020204" pitchFamily="34" charset="0"/>
              </a:endParaRPr>
            </a:p>
          </p:txBody>
        </p:sp>
        <p:sp>
          <p:nvSpPr>
            <p:cNvPr id="38" name="Left Arrow 37"/>
            <p:cNvSpPr/>
            <p:nvPr/>
          </p:nvSpPr>
          <p:spPr bwMode="auto">
            <a:xfrm flipH="1">
              <a:off x="6085886" y="4365577"/>
              <a:ext cx="648412" cy="173749"/>
            </a:xfrm>
            <a:prstGeom prst="leftArrow">
              <a:avLst/>
            </a:prstGeom>
            <a:solidFill>
              <a:srgbClr val="5F5F5F">
                <a:lumMod val="50000"/>
              </a:srgbClr>
            </a:solidFill>
            <a:ln w="9525" cap="flat" cmpd="sng" algn="ctr">
              <a:noFill/>
              <a:prstDash val="solid"/>
              <a:round/>
              <a:headEnd type="none" w="med" len="med"/>
              <a:tailEnd type="none" w="med" len="med"/>
            </a:ln>
            <a:effectLst/>
            <a:extLst/>
          </p:spPr>
          <p:txBody>
            <a:bodyPr/>
            <a:lstStyle/>
            <a:p>
              <a:pPr defTabSz="844083" eaLnBrk="0" fontAlgn="base" hangingPunct="0">
                <a:spcBef>
                  <a:spcPct val="0"/>
                </a:spcBef>
                <a:spcAft>
                  <a:spcPct val="0"/>
                </a:spcAft>
                <a:defRPr/>
              </a:pPr>
              <a:endParaRPr lang="en-GB" sz="1662" kern="0" dirty="0">
                <a:solidFill>
                  <a:srgbClr val="5F5F5F"/>
                </a:solidFill>
                <a:latin typeface="Arial Black" panose="020B0A04020102020204" pitchFamily="34" charset="0"/>
              </a:endParaRPr>
            </a:p>
          </p:txBody>
        </p:sp>
        <p:sp>
          <p:nvSpPr>
            <p:cNvPr id="39" name="Left Arrow 38"/>
            <p:cNvSpPr/>
            <p:nvPr/>
          </p:nvSpPr>
          <p:spPr bwMode="auto">
            <a:xfrm flipH="1">
              <a:off x="6085886" y="5299697"/>
              <a:ext cx="648412" cy="175470"/>
            </a:xfrm>
            <a:prstGeom prst="leftArrow">
              <a:avLst/>
            </a:prstGeom>
            <a:solidFill>
              <a:srgbClr val="5F5F5F">
                <a:lumMod val="50000"/>
              </a:srgbClr>
            </a:solidFill>
            <a:ln w="9525" cap="flat" cmpd="sng" algn="ctr">
              <a:noFill/>
              <a:prstDash val="solid"/>
              <a:round/>
              <a:headEnd type="none" w="med" len="med"/>
              <a:tailEnd type="none" w="med" len="med"/>
            </a:ln>
            <a:effectLst/>
            <a:extLst/>
          </p:spPr>
          <p:txBody>
            <a:bodyPr/>
            <a:lstStyle/>
            <a:p>
              <a:pPr defTabSz="844083" eaLnBrk="0" fontAlgn="base" hangingPunct="0">
                <a:spcBef>
                  <a:spcPct val="0"/>
                </a:spcBef>
                <a:spcAft>
                  <a:spcPct val="0"/>
                </a:spcAft>
                <a:defRPr/>
              </a:pPr>
              <a:endParaRPr lang="en-GB" sz="1662" kern="0" dirty="0">
                <a:solidFill>
                  <a:srgbClr val="5F5F5F"/>
                </a:solidFill>
                <a:latin typeface="Arial Black" panose="020B0A04020102020204" pitchFamily="34" charset="0"/>
              </a:endParaRPr>
            </a:p>
          </p:txBody>
        </p:sp>
        <p:sp>
          <p:nvSpPr>
            <p:cNvPr id="40" name="Left Arrow 39"/>
            <p:cNvSpPr/>
            <p:nvPr/>
          </p:nvSpPr>
          <p:spPr bwMode="auto">
            <a:xfrm flipH="1">
              <a:off x="6085886" y="3428014"/>
              <a:ext cx="648412" cy="175470"/>
            </a:xfrm>
            <a:prstGeom prst="leftArrow">
              <a:avLst/>
            </a:prstGeom>
            <a:solidFill>
              <a:srgbClr val="5F5F5F">
                <a:lumMod val="50000"/>
              </a:srgbClr>
            </a:solidFill>
            <a:ln w="9525" cap="flat" cmpd="sng" algn="ctr">
              <a:noFill/>
              <a:prstDash val="solid"/>
              <a:round/>
              <a:headEnd type="none" w="med" len="med"/>
              <a:tailEnd type="none" w="med" len="med"/>
            </a:ln>
            <a:effectLst/>
            <a:extLst/>
          </p:spPr>
          <p:txBody>
            <a:bodyPr/>
            <a:lstStyle/>
            <a:p>
              <a:pPr defTabSz="844083" eaLnBrk="0" fontAlgn="base" hangingPunct="0">
                <a:spcBef>
                  <a:spcPct val="0"/>
                </a:spcBef>
                <a:spcAft>
                  <a:spcPct val="0"/>
                </a:spcAft>
                <a:defRPr/>
              </a:pPr>
              <a:endParaRPr lang="en-GB" sz="1662" kern="0" dirty="0">
                <a:solidFill>
                  <a:srgbClr val="5F5F5F"/>
                </a:solidFill>
                <a:latin typeface="Arial Black" panose="020B0A04020102020204" pitchFamily="34" charset="0"/>
              </a:endParaRPr>
            </a:p>
          </p:txBody>
        </p:sp>
        <p:sp>
          <p:nvSpPr>
            <p:cNvPr id="41" name="Left Arrow 40"/>
            <p:cNvSpPr/>
            <p:nvPr/>
          </p:nvSpPr>
          <p:spPr bwMode="auto">
            <a:xfrm flipH="1">
              <a:off x="6082447" y="2535181"/>
              <a:ext cx="650132" cy="173749"/>
            </a:xfrm>
            <a:prstGeom prst="leftArrow">
              <a:avLst/>
            </a:prstGeom>
            <a:solidFill>
              <a:srgbClr val="5F5F5F">
                <a:lumMod val="50000"/>
              </a:srgbClr>
            </a:solidFill>
            <a:ln w="9525" cap="flat" cmpd="sng" algn="ctr">
              <a:noFill/>
              <a:prstDash val="solid"/>
              <a:round/>
              <a:headEnd type="none" w="med" len="med"/>
              <a:tailEnd type="none" w="med" len="med"/>
            </a:ln>
            <a:effectLst/>
            <a:extLst/>
          </p:spPr>
          <p:txBody>
            <a:bodyPr/>
            <a:lstStyle/>
            <a:p>
              <a:pPr defTabSz="844083" eaLnBrk="0" fontAlgn="base" hangingPunct="0">
                <a:spcBef>
                  <a:spcPct val="0"/>
                </a:spcBef>
                <a:spcAft>
                  <a:spcPct val="0"/>
                </a:spcAft>
                <a:defRPr/>
              </a:pPr>
              <a:endParaRPr lang="en-GB" sz="1662" kern="0" dirty="0">
                <a:solidFill>
                  <a:srgbClr val="5F5F5F"/>
                </a:solidFill>
                <a:latin typeface="Arial Black" panose="020B0A04020102020204" pitchFamily="34" charset="0"/>
              </a:endParaRPr>
            </a:p>
          </p:txBody>
        </p:sp>
        <p:sp>
          <p:nvSpPr>
            <p:cNvPr id="42" name="Left Arrow 41"/>
            <p:cNvSpPr/>
            <p:nvPr/>
          </p:nvSpPr>
          <p:spPr bwMode="auto">
            <a:xfrm rot="5400000">
              <a:off x="6257743" y="3572538"/>
              <a:ext cx="1267859" cy="173712"/>
            </a:xfrm>
            <a:prstGeom prst="leftArrow">
              <a:avLst/>
            </a:prstGeom>
            <a:solidFill>
              <a:srgbClr val="5F5F5F">
                <a:lumMod val="50000"/>
              </a:srgbClr>
            </a:solidFill>
            <a:ln w="9525" cap="flat" cmpd="sng" algn="ctr">
              <a:noFill/>
              <a:prstDash val="solid"/>
              <a:round/>
              <a:headEnd type="none" w="med" len="med"/>
              <a:tailEnd type="none" w="med" len="med"/>
            </a:ln>
            <a:effectLst/>
            <a:extLst/>
          </p:spPr>
          <p:txBody>
            <a:bodyPr/>
            <a:lstStyle/>
            <a:p>
              <a:pPr defTabSz="844083" eaLnBrk="0" fontAlgn="base" hangingPunct="0">
                <a:spcBef>
                  <a:spcPct val="0"/>
                </a:spcBef>
                <a:spcAft>
                  <a:spcPct val="0"/>
                </a:spcAft>
                <a:defRPr/>
              </a:pPr>
              <a:endParaRPr lang="en-GB" sz="1662" kern="0" dirty="0">
                <a:solidFill>
                  <a:srgbClr val="5F5F5F"/>
                </a:solidFill>
                <a:latin typeface="Arial Black" panose="020B0A04020102020204" pitchFamily="34" charset="0"/>
              </a:endParaRPr>
            </a:p>
          </p:txBody>
        </p:sp>
        <p:sp>
          <p:nvSpPr>
            <p:cNvPr id="43" name="Left Arrow 42"/>
            <p:cNvSpPr/>
            <p:nvPr/>
          </p:nvSpPr>
          <p:spPr bwMode="auto">
            <a:xfrm rot="5400000">
              <a:off x="6428051" y="4812873"/>
              <a:ext cx="927241" cy="173712"/>
            </a:xfrm>
            <a:prstGeom prst="leftArrow">
              <a:avLst/>
            </a:prstGeom>
            <a:solidFill>
              <a:srgbClr val="5F5F5F">
                <a:lumMod val="50000"/>
              </a:srgbClr>
            </a:solidFill>
            <a:ln w="9525" cap="flat" cmpd="sng" algn="ctr">
              <a:noFill/>
              <a:prstDash val="solid"/>
              <a:round/>
              <a:headEnd type="none" w="med" len="med"/>
              <a:tailEnd type="none" w="med" len="med"/>
            </a:ln>
            <a:effectLst/>
            <a:extLst/>
          </p:spPr>
          <p:txBody>
            <a:bodyPr/>
            <a:lstStyle/>
            <a:p>
              <a:pPr defTabSz="844083" eaLnBrk="0" fontAlgn="base" hangingPunct="0">
                <a:spcBef>
                  <a:spcPct val="0"/>
                </a:spcBef>
                <a:spcAft>
                  <a:spcPct val="0"/>
                </a:spcAft>
                <a:defRPr/>
              </a:pPr>
              <a:endParaRPr lang="en-GB" sz="1662" kern="0" dirty="0">
                <a:solidFill>
                  <a:srgbClr val="5F5F5F"/>
                </a:solidFill>
                <a:latin typeface="Arial Black" panose="020B0A04020102020204" pitchFamily="34" charset="0"/>
              </a:endParaRPr>
            </a:p>
          </p:txBody>
        </p:sp>
        <p:sp>
          <p:nvSpPr>
            <p:cNvPr id="44" name="TextBox 22"/>
            <p:cNvSpPr txBox="1">
              <a:spLocks noChangeArrowheads="1"/>
            </p:cNvSpPr>
            <p:nvPr/>
          </p:nvSpPr>
          <p:spPr bwMode="auto">
            <a:xfrm>
              <a:off x="5970651" y="5485489"/>
              <a:ext cx="1379305" cy="37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HelveticaNeue LT 45 Light" panose="020B0404020002020204" pitchFamily="34" charset="0"/>
                </a:defRPr>
              </a:lvl1pPr>
              <a:lvl2pPr marL="742950" indent="-285750">
                <a:spcBef>
                  <a:spcPct val="20000"/>
                </a:spcBef>
                <a:buClr>
                  <a:schemeClr val="tx2"/>
                </a:buClr>
                <a:buChar char="–"/>
                <a:defRPr sz="2000">
                  <a:solidFill>
                    <a:schemeClr val="tx1"/>
                  </a:solidFill>
                  <a:latin typeface="HelveticaNeue LT 45 Light" panose="020B0404020002020204" pitchFamily="34" charset="0"/>
                </a:defRPr>
              </a:lvl2pPr>
              <a:lvl3pPr marL="1143000" indent="-228600">
                <a:spcBef>
                  <a:spcPct val="20000"/>
                </a:spcBef>
                <a:buClr>
                  <a:schemeClr val="tx2"/>
                </a:buClr>
                <a:buChar char="•"/>
                <a:defRPr>
                  <a:solidFill>
                    <a:schemeClr val="tx1"/>
                  </a:solidFill>
                  <a:latin typeface="HelveticaNeue LT 45 Light" panose="020B0404020002020204" pitchFamily="34" charset="0"/>
                </a:defRPr>
              </a:lvl3pPr>
              <a:lvl4pPr marL="1600200" indent="-228600">
                <a:spcBef>
                  <a:spcPct val="20000"/>
                </a:spcBef>
                <a:buClr>
                  <a:schemeClr val="tx2"/>
                </a:buClr>
                <a:buChar char="–"/>
                <a:defRPr sz="1600">
                  <a:solidFill>
                    <a:schemeClr val="tx1"/>
                  </a:solidFill>
                  <a:latin typeface="HelveticaNeue LT 45 Light" panose="020B0404020002020204" pitchFamily="34" charset="0"/>
                </a:defRPr>
              </a:lvl4pPr>
              <a:lvl5pPr marL="2057400" indent="-228600">
                <a:spcBef>
                  <a:spcPct val="20000"/>
                </a:spcBef>
                <a:buClr>
                  <a:schemeClr val="tx2"/>
                </a:buClr>
                <a:buChar char="»"/>
                <a:defRPr sz="1600">
                  <a:solidFill>
                    <a:schemeClr val="tx1"/>
                  </a:solidFill>
                  <a:latin typeface="HelveticaNeue LT 45 Light" panose="020B04040200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9pPr>
            </a:lstStyle>
            <a:p>
              <a:pPr defTabSz="844083" eaLnBrk="0" fontAlgn="base" hangingPunct="0">
                <a:spcBef>
                  <a:spcPct val="0"/>
                </a:spcBef>
                <a:spcAft>
                  <a:spcPct val="0"/>
                </a:spcAft>
                <a:buClrTx/>
                <a:buFontTx/>
                <a:buNone/>
                <a:defRPr/>
              </a:pPr>
              <a:r>
                <a:rPr lang="en-GB" altLang="en-US" sz="1662" b="1" kern="0" dirty="0">
                  <a:solidFill>
                    <a:srgbClr val="5F5F5F"/>
                  </a:solidFill>
                  <a:latin typeface="Arial Black" panose="020B0A04020102020204" pitchFamily="34" charset="0"/>
                </a:rPr>
                <a:t>RELAPSE</a:t>
              </a:r>
            </a:p>
          </p:txBody>
        </p:sp>
        <p:sp>
          <p:nvSpPr>
            <p:cNvPr id="45" name="Down Arrow 24"/>
            <p:cNvSpPr>
              <a:spLocks noChangeArrowheads="1"/>
            </p:cNvSpPr>
            <p:nvPr/>
          </p:nvSpPr>
          <p:spPr bwMode="auto">
            <a:xfrm>
              <a:off x="3987576" y="2105106"/>
              <a:ext cx="576175" cy="314814"/>
            </a:xfrm>
            <a:prstGeom prst="downArrow">
              <a:avLst>
                <a:gd name="adj1" fmla="val 50000"/>
                <a:gd name="adj2" fmla="val 50000"/>
              </a:avLst>
            </a:prstGeom>
            <a:solidFill>
              <a:srgbClr val="B70050">
                <a:lumMod val="40000"/>
                <a:lumOff val="60000"/>
              </a:srgbClr>
            </a:solidFill>
            <a:ln w="9525" algn="ctr">
              <a:solidFill>
                <a:srgbClr val="FFFFFF"/>
              </a:solidFill>
              <a:round/>
              <a:headEnd/>
              <a:tailEnd/>
            </a:ln>
          </p:spPr>
          <p:txBody>
            <a:bodyPr/>
            <a:lstStyle>
              <a:lvl1pPr>
                <a:spcBef>
                  <a:spcPct val="20000"/>
                </a:spcBef>
                <a:buClr>
                  <a:schemeClr val="tx2"/>
                </a:buClr>
                <a:buChar char="•"/>
                <a:defRPr sz="2400">
                  <a:solidFill>
                    <a:schemeClr val="tx1"/>
                  </a:solidFill>
                  <a:latin typeface="HelveticaNeue LT 45 Light" panose="020B0404020002020204" pitchFamily="34" charset="0"/>
                </a:defRPr>
              </a:lvl1pPr>
              <a:lvl2pPr marL="742950" indent="-285750">
                <a:spcBef>
                  <a:spcPct val="20000"/>
                </a:spcBef>
                <a:buClr>
                  <a:schemeClr val="tx2"/>
                </a:buClr>
                <a:buChar char="–"/>
                <a:defRPr sz="2000">
                  <a:solidFill>
                    <a:schemeClr val="tx1"/>
                  </a:solidFill>
                  <a:latin typeface="HelveticaNeue LT 45 Light" panose="020B0404020002020204" pitchFamily="34" charset="0"/>
                </a:defRPr>
              </a:lvl2pPr>
              <a:lvl3pPr marL="1143000" indent="-228600">
                <a:spcBef>
                  <a:spcPct val="20000"/>
                </a:spcBef>
                <a:buClr>
                  <a:schemeClr val="tx2"/>
                </a:buClr>
                <a:buChar char="•"/>
                <a:defRPr>
                  <a:solidFill>
                    <a:schemeClr val="tx1"/>
                  </a:solidFill>
                  <a:latin typeface="HelveticaNeue LT 45 Light" panose="020B0404020002020204" pitchFamily="34" charset="0"/>
                </a:defRPr>
              </a:lvl3pPr>
              <a:lvl4pPr marL="1600200" indent="-228600">
                <a:spcBef>
                  <a:spcPct val="20000"/>
                </a:spcBef>
                <a:buClr>
                  <a:schemeClr val="tx2"/>
                </a:buClr>
                <a:buChar char="–"/>
                <a:defRPr sz="1600">
                  <a:solidFill>
                    <a:schemeClr val="tx1"/>
                  </a:solidFill>
                  <a:latin typeface="HelveticaNeue LT 45 Light" panose="020B0404020002020204" pitchFamily="34" charset="0"/>
                </a:defRPr>
              </a:lvl4pPr>
              <a:lvl5pPr marL="2057400" indent="-228600">
                <a:spcBef>
                  <a:spcPct val="20000"/>
                </a:spcBef>
                <a:buClr>
                  <a:schemeClr val="tx2"/>
                </a:buClr>
                <a:buChar char="»"/>
                <a:defRPr sz="1600">
                  <a:solidFill>
                    <a:schemeClr val="tx1"/>
                  </a:solidFill>
                  <a:latin typeface="HelveticaNeue LT 45 Light" panose="020B04040200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9pPr>
            </a:lstStyle>
            <a:p>
              <a:pPr defTabSz="844083" eaLnBrk="0" fontAlgn="base" hangingPunct="0">
                <a:spcBef>
                  <a:spcPct val="0"/>
                </a:spcBef>
                <a:spcAft>
                  <a:spcPct val="0"/>
                </a:spcAft>
                <a:buClrTx/>
                <a:buFontTx/>
                <a:buNone/>
                <a:defRPr/>
              </a:pPr>
              <a:endParaRPr lang="en-US" altLang="en-US" sz="1662" kern="0" dirty="0">
                <a:solidFill>
                  <a:srgbClr val="5F5F5F"/>
                </a:solidFill>
                <a:latin typeface="Arial Black" panose="020B0A04020102020204" pitchFamily="34" charset="0"/>
              </a:endParaRPr>
            </a:p>
          </p:txBody>
        </p:sp>
        <p:sp>
          <p:nvSpPr>
            <p:cNvPr id="46" name="Down Arrow 25"/>
            <p:cNvSpPr>
              <a:spLocks noChangeArrowheads="1"/>
            </p:cNvSpPr>
            <p:nvPr/>
          </p:nvSpPr>
          <p:spPr bwMode="auto">
            <a:xfrm>
              <a:off x="4016814" y="2968695"/>
              <a:ext cx="576176" cy="316535"/>
            </a:xfrm>
            <a:prstGeom prst="downArrow">
              <a:avLst>
                <a:gd name="adj1" fmla="val 50000"/>
                <a:gd name="adj2" fmla="val 50000"/>
              </a:avLst>
            </a:prstGeom>
            <a:solidFill>
              <a:srgbClr val="621A4B">
                <a:lumMod val="60000"/>
                <a:lumOff val="40000"/>
              </a:srgbClr>
            </a:solidFill>
            <a:ln w="9525" algn="ctr">
              <a:solidFill>
                <a:srgbClr val="FFFFFF"/>
              </a:solidFill>
              <a:round/>
              <a:headEnd/>
              <a:tailEnd/>
            </a:ln>
          </p:spPr>
          <p:txBody>
            <a:bodyPr/>
            <a:lstStyle>
              <a:lvl1pPr>
                <a:spcBef>
                  <a:spcPct val="20000"/>
                </a:spcBef>
                <a:buClr>
                  <a:schemeClr val="tx2"/>
                </a:buClr>
                <a:buChar char="•"/>
                <a:defRPr sz="2400">
                  <a:solidFill>
                    <a:schemeClr val="tx1"/>
                  </a:solidFill>
                  <a:latin typeface="HelveticaNeue LT 45 Light" panose="020B0404020002020204" pitchFamily="34" charset="0"/>
                </a:defRPr>
              </a:lvl1pPr>
              <a:lvl2pPr marL="742950" indent="-285750">
                <a:spcBef>
                  <a:spcPct val="20000"/>
                </a:spcBef>
                <a:buClr>
                  <a:schemeClr val="tx2"/>
                </a:buClr>
                <a:buChar char="–"/>
                <a:defRPr sz="2000">
                  <a:solidFill>
                    <a:schemeClr val="tx1"/>
                  </a:solidFill>
                  <a:latin typeface="HelveticaNeue LT 45 Light" panose="020B0404020002020204" pitchFamily="34" charset="0"/>
                </a:defRPr>
              </a:lvl2pPr>
              <a:lvl3pPr marL="1143000" indent="-228600">
                <a:spcBef>
                  <a:spcPct val="20000"/>
                </a:spcBef>
                <a:buClr>
                  <a:schemeClr val="tx2"/>
                </a:buClr>
                <a:buChar char="•"/>
                <a:defRPr>
                  <a:solidFill>
                    <a:schemeClr val="tx1"/>
                  </a:solidFill>
                  <a:latin typeface="HelveticaNeue LT 45 Light" panose="020B0404020002020204" pitchFamily="34" charset="0"/>
                </a:defRPr>
              </a:lvl3pPr>
              <a:lvl4pPr marL="1600200" indent="-228600">
                <a:spcBef>
                  <a:spcPct val="20000"/>
                </a:spcBef>
                <a:buClr>
                  <a:schemeClr val="tx2"/>
                </a:buClr>
                <a:buChar char="–"/>
                <a:defRPr sz="1600">
                  <a:solidFill>
                    <a:schemeClr val="tx1"/>
                  </a:solidFill>
                  <a:latin typeface="HelveticaNeue LT 45 Light" panose="020B0404020002020204" pitchFamily="34" charset="0"/>
                </a:defRPr>
              </a:lvl4pPr>
              <a:lvl5pPr marL="2057400" indent="-228600">
                <a:spcBef>
                  <a:spcPct val="20000"/>
                </a:spcBef>
                <a:buClr>
                  <a:schemeClr val="tx2"/>
                </a:buClr>
                <a:buChar char="»"/>
                <a:defRPr sz="1600">
                  <a:solidFill>
                    <a:schemeClr val="tx1"/>
                  </a:solidFill>
                  <a:latin typeface="HelveticaNeue LT 45 Light" panose="020B04040200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9pPr>
            </a:lstStyle>
            <a:p>
              <a:pPr defTabSz="844083" eaLnBrk="0" fontAlgn="base" hangingPunct="0">
                <a:spcBef>
                  <a:spcPct val="0"/>
                </a:spcBef>
                <a:spcAft>
                  <a:spcPct val="0"/>
                </a:spcAft>
                <a:buClrTx/>
                <a:buFontTx/>
                <a:buNone/>
                <a:defRPr/>
              </a:pPr>
              <a:endParaRPr lang="en-US" altLang="en-US" sz="1662" kern="0" dirty="0">
                <a:solidFill>
                  <a:srgbClr val="5F5F5F"/>
                </a:solidFill>
                <a:latin typeface="Arial Black" panose="020B0A04020102020204" pitchFamily="34" charset="0"/>
              </a:endParaRPr>
            </a:p>
          </p:txBody>
        </p:sp>
        <p:sp>
          <p:nvSpPr>
            <p:cNvPr id="47" name="Down Arrow 26"/>
            <p:cNvSpPr>
              <a:spLocks noChangeArrowheads="1"/>
            </p:cNvSpPr>
            <p:nvPr/>
          </p:nvSpPr>
          <p:spPr bwMode="auto">
            <a:xfrm>
              <a:off x="4016814" y="3859809"/>
              <a:ext cx="576176" cy="318254"/>
            </a:xfrm>
            <a:prstGeom prst="downArrow">
              <a:avLst>
                <a:gd name="adj1" fmla="val 50000"/>
                <a:gd name="adj2" fmla="val 50000"/>
              </a:avLst>
            </a:prstGeom>
            <a:solidFill>
              <a:srgbClr val="003F69">
                <a:lumMod val="60000"/>
                <a:lumOff val="40000"/>
              </a:srgbClr>
            </a:solidFill>
            <a:ln w="9525" algn="ctr">
              <a:solidFill>
                <a:srgbClr val="FFFFFF"/>
              </a:solidFill>
              <a:round/>
              <a:headEnd/>
              <a:tailEnd/>
            </a:ln>
          </p:spPr>
          <p:txBody>
            <a:bodyPr/>
            <a:lstStyle>
              <a:lvl1pPr>
                <a:spcBef>
                  <a:spcPct val="20000"/>
                </a:spcBef>
                <a:buClr>
                  <a:schemeClr val="tx2"/>
                </a:buClr>
                <a:buChar char="•"/>
                <a:defRPr sz="2400">
                  <a:solidFill>
                    <a:schemeClr val="tx1"/>
                  </a:solidFill>
                  <a:latin typeface="HelveticaNeue LT 45 Light" panose="020B0404020002020204" pitchFamily="34" charset="0"/>
                </a:defRPr>
              </a:lvl1pPr>
              <a:lvl2pPr marL="742950" indent="-285750">
                <a:spcBef>
                  <a:spcPct val="20000"/>
                </a:spcBef>
                <a:buClr>
                  <a:schemeClr val="tx2"/>
                </a:buClr>
                <a:buChar char="–"/>
                <a:defRPr sz="2000">
                  <a:solidFill>
                    <a:schemeClr val="tx1"/>
                  </a:solidFill>
                  <a:latin typeface="HelveticaNeue LT 45 Light" panose="020B0404020002020204" pitchFamily="34" charset="0"/>
                </a:defRPr>
              </a:lvl2pPr>
              <a:lvl3pPr marL="1143000" indent="-228600">
                <a:spcBef>
                  <a:spcPct val="20000"/>
                </a:spcBef>
                <a:buClr>
                  <a:schemeClr val="tx2"/>
                </a:buClr>
                <a:buChar char="•"/>
                <a:defRPr>
                  <a:solidFill>
                    <a:schemeClr val="tx1"/>
                  </a:solidFill>
                  <a:latin typeface="HelveticaNeue LT 45 Light" panose="020B0404020002020204" pitchFamily="34" charset="0"/>
                </a:defRPr>
              </a:lvl3pPr>
              <a:lvl4pPr marL="1600200" indent="-228600">
                <a:spcBef>
                  <a:spcPct val="20000"/>
                </a:spcBef>
                <a:buClr>
                  <a:schemeClr val="tx2"/>
                </a:buClr>
                <a:buChar char="–"/>
                <a:defRPr sz="1600">
                  <a:solidFill>
                    <a:schemeClr val="tx1"/>
                  </a:solidFill>
                  <a:latin typeface="HelveticaNeue LT 45 Light" panose="020B0404020002020204" pitchFamily="34" charset="0"/>
                </a:defRPr>
              </a:lvl4pPr>
              <a:lvl5pPr marL="2057400" indent="-228600">
                <a:spcBef>
                  <a:spcPct val="20000"/>
                </a:spcBef>
                <a:buClr>
                  <a:schemeClr val="tx2"/>
                </a:buClr>
                <a:buChar char="»"/>
                <a:defRPr sz="1600">
                  <a:solidFill>
                    <a:schemeClr val="tx1"/>
                  </a:solidFill>
                  <a:latin typeface="HelveticaNeue LT 45 Light" panose="020B04040200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9pPr>
            </a:lstStyle>
            <a:p>
              <a:pPr defTabSz="844083" eaLnBrk="0" fontAlgn="base" hangingPunct="0">
                <a:spcBef>
                  <a:spcPct val="0"/>
                </a:spcBef>
                <a:spcAft>
                  <a:spcPct val="0"/>
                </a:spcAft>
                <a:buClrTx/>
                <a:buFontTx/>
                <a:buNone/>
                <a:defRPr/>
              </a:pPr>
              <a:endParaRPr lang="en-US" altLang="en-US" sz="1662" kern="0" dirty="0">
                <a:solidFill>
                  <a:srgbClr val="5F5F5F"/>
                </a:solidFill>
                <a:latin typeface="Arial Black" panose="020B0A04020102020204" pitchFamily="34" charset="0"/>
              </a:endParaRPr>
            </a:p>
          </p:txBody>
        </p:sp>
        <p:sp>
          <p:nvSpPr>
            <p:cNvPr id="48" name="Down Arrow 27"/>
            <p:cNvSpPr>
              <a:spLocks noChangeArrowheads="1"/>
            </p:cNvSpPr>
            <p:nvPr/>
          </p:nvSpPr>
          <p:spPr bwMode="auto">
            <a:xfrm>
              <a:off x="4016814" y="4797371"/>
              <a:ext cx="576176" cy="316535"/>
            </a:xfrm>
            <a:prstGeom prst="downArrow">
              <a:avLst>
                <a:gd name="adj1" fmla="val 50000"/>
                <a:gd name="adj2" fmla="val 50000"/>
              </a:avLst>
            </a:prstGeom>
            <a:solidFill>
              <a:srgbClr val="003F69">
                <a:lumMod val="75000"/>
              </a:srgbClr>
            </a:solidFill>
            <a:ln w="9525" algn="ctr">
              <a:solidFill>
                <a:srgbClr val="FFFFFF"/>
              </a:solidFill>
              <a:round/>
              <a:headEnd/>
              <a:tailEnd/>
            </a:ln>
          </p:spPr>
          <p:txBody>
            <a:bodyPr/>
            <a:lstStyle>
              <a:lvl1pPr>
                <a:spcBef>
                  <a:spcPct val="20000"/>
                </a:spcBef>
                <a:buClr>
                  <a:schemeClr val="tx2"/>
                </a:buClr>
                <a:buChar char="•"/>
                <a:defRPr sz="2400">
                  <a:solidFill>
                    <a:schemeClr val="tx1"/>
                  </a:solidFill>
                  <a:latin typeface="HelveticaNeue LT 45 Light" panose="020B0404020002020204" pitchFamily="34" charset="0"/>
                </a:defRPr>
              </a:lvl1pPr>
              <a:lvl2pPr marL="742950" indent="-285750">
                <a:spcBef>
                  <a:spcPct val="20000"/>
                </a:spcBef>
                <a:buClr>
                  <a:schemeClr val="tx2"/>
                </a:buClr>
                <a:buChar char="–"/>
                <a:defRPr sz="2000">
                  <a:solidFill>
                    <a:schemeClr val="tx1"/>
                  </a:solidFill>
                  <a:latin typeface="HelveticaNeue LT 45 Light" panose="020B0404020002020204" pitchFamily="34" charset="0"/>
                </a:defRPr>
              </a:lvl2pPr>
              <a:lvl3pPr marL="1143000" indent="-228600">
                <a:spcBef>
                  <a:spcPct val="20000"/>
                </a:spcBef>
                <a:buClr>
                  <a:schemeClr val="tx2"/>
                </a:buClr>
                <a:buChar char="•"/>
                <a:defRPr>
                  <a:solidFill>
                    <a:schemeClr val="tx1"/>
                  </a:solidFill>
                  <a:latin typeface="HelveticaNeue LT 45 Light" panose="020B0404020002020204" pitchFamily="34" charset="0"/>
                </a:defRPr>
              </a:lvl3pPr>
              <a:lvl4pPr marL="1600200" indent="-228600">
                <a:spcBef>
                  <a:spcPct val="20000"/>
                </a:spcBef>
                <a:buClr>
                  <a:schemeClr val="tx2"/>
                </a:buClr>
                <a:buChar char="–"/>
                <a:defRPr sz="1600">
                  <a:solidFill>
                    <a:schemeClr val="tx1"/>
                  </a:solidFill>
                  <a:latin typeface="HelveticaNeue LT 45 Light" panose="020B0404020002020204" pitchFamily="34" charset="0"/>
                </a:defRPr>
              </a:lvl4pPr>
              <a:lvl5pPr marL="2057400" indent="-228600">
                <a:spcBef>
                  <a:spcPct val="20000"/>
                </a:spcBef>
                <a:buClr>
                  <a:schemeClr val="tx2"/>
                </a:buClr>
                <a:buChar char="»"/>
                <a:defRPr sz="1600">
                  <a:solidFill>
                    <a:schemeClr val="tx1"/>
                  </a:solidFill>
                  <a:latin typeface="HelveticaNeue LT 45 Light" panose="020B04040200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9pPr>
            </a:lstStyle>
            <a:p>
              <a:pPr defTabSz="844083" eaLnBrk="0" fontAlgn="base" hangingPunct="0">
                <a:spcBef>
                  <a:spcPct val="0"/>
                </a:spcBef>
                <a:spcAft>
                  <a:spcPct val="0"/>
                </a:spcAft>
                <a:buClrTx/>
                <a:buFontTx/>
                <a:buNone/>
                <a:defRPr/>
              </a:pPr>
              <a:endParaRPr lang="en-US" altLang="en-US" sz="1662" kern="0" dirty="0">
                <a:solidFill>
                  <a:srgbClr val="5F5F5F"/>
                </a:solidFill>
                <a:latin typeface="Arial Black" panose="020B0A04020102020204" pitchFamily="34" charset="0"/>
              </a:endParaRPr>
            </a:p>
          </p:txBody>
        </p:sp>
        <p:sp>
          <p:nvSpPr>
            <p:cNvPr id="49" name="Left Arrow 48"/>
            <p:cNvSpPr/>
            <p:nvPr/>
          </p:nvSpPr>
          <p:spPr bwMode="auto">
            <a:xfrm rot="5400000">
              <a:off x="6257743" y="2204902"/>
              <a:ext cx="1267858" cy="173712"/>
            </a:xfrm>
            <a:prstGeom prst="leftArrow">
              <a:avLst/>
            </a:prstGeom>
            <a:solidFill>
              <a:srgbClr val="5F5F5F">
                <a:lumMod val="50000"/>
              </a:srgbClr>
            </a:solidFill>
            <a:ln w="9525" cap="flat" cmpd="sng" algn="ctr">
              <a:noFill/>
              <a:prstDash val="solid"/>
              <a:round/>
              <a:headEnd type="none" w="med" len="med"/>
              <a:tailEnd type="none" w="med" len="med"/>
            </a:ln>
            <a:effectLst/>
            <a:extLst/>
          </p:spPr>
          <p:txBody>
            <a:bodyPr/>
            <a:lstStyle/>
            <a:p>
              <a:pPr defTabSz="844083" eaLnBrk="0" fontAlgn="base" hangingPunct="0">
                <a:spcBef>
                  <a:spcPct val="0"/>
                </a:spcBef>
                <a:spcAft>
                  <a:spcPct val="0"/>
                </a:spcAft>
                <a:defRPr/>
              </a:pPr>
              <a:endParaRPr lang="en-GB" sz="1662" kern="0" dirty="0">
                <a:solidFill>
                  <a:srgbClr val="5F5F5F"/>
                </a:solidFill>
                <a:latin typeface="Arial Black" panose="020B0A04020102020204" pitchFamily="34" charset="0"/>
              </a:endParaRPr>
            </a:p>
          </p:txBody>
        </p:sp>
      </p:grpSp>
      <p:sp>
        <p:nvSpPr>
          <p:cNvPr id="50" name="Rounded Rectangular Callout 49"/>
          <p:cNvSpPr/>
          <p:nvPr/>
        </p:nvSpPr>
        <p:spPr bwMode="auto">
          <a:xfrm>
            <a:off x="755345" y="1781545"/>
            <a:ext cx="1657350" cy="530225"/>
          </a:xfrm>
          <a:prstGeom prst="wedgeRoundRectCallout">
            <a:avLst>
              <a:gd name="adj1" fmla="val 86390"/>
              <a:gd name="adj2" fmla="val -1608"/>
              <a:gd name="adj3" fmla="val 16667"/>
            </a:avLst>
          </a:prstGeom>
          <a:solidFill>
            <a:srgbClr val="FFFFFF"/>
          </a:solidFill>
          <a:ln w="25400" cap="flat" cmpd="sng" algn="ctr">
            <a:solidFill>
              <a:srgbClr val="5F5F5F"/>
            </a:solidFill>
            <a:prstDash val="solid"/>
            <a:headEnd type="none" w="med" len="med"/>
            <a:tailEnd type="none" w="med" len="med"/>
          </a:ln>
          <a:effectLst/>
          <a:extLst/>
        </p:spPr>
        <p:txBody>
          <a:bodyPr anchor="ctr"/>
          <a:lstStyle/>
          <a:p>
            <a:pPr algn="ctr" defTabSz="844083" eaLnBrk="0" fontAlgn="base" hangingPunct="0">
              <a:spcBef>
                <a:spcPct val="0"/>
              </a:spcBef>
              <a:spcAft>
                <a:spcPct val="0"/>
              </a:spcAft>
              <a:buClr>
                <a:srgbClr val="003F69"/>
              </a:buClr>
              <a:defRPr/>
            </a:pPr>
            <a:r>
              <a:rPr lang="en-GB" sz="1292" kern="0" dirty="0">
                <a:solidFill>
                  <a:prstClr val="black"/>
                </a:solidFill>
                <a:latin typeface="Arial" panose="020B0604020202020204" pitchFamily="34" charset="0"/>
                <a:cs typeface="Arial" panose="020B0604020202020204" pitchFamily="34" charset="0"/>
              </a:rPr>
              <a:t>‘I’d rather go out with mates thanks’</a:t>
            </a:r>
          </a:p>
        </p:txBody>
      </p:sp>
      <p:sp>
        <p:nvSpPr>
          <p:cNvPr id="51" name="Rounded Rectangular Callout 50"/>
          <p:cNvSpPr/>
          <p:nvPr/>
        </p:nvSpPr>
        <p:spPr bwMode="auto">
          <a:xfrm>
            <a:off x="7435545" y="1960932"/>
            <a:ext cx="1574800" cy="1268413"/>
          </a:xfrm>
          <a:prstGeom prst="wedgeRoundRectCallout">
            <a:avLst>
              <a:gd name="adj1" fmla="val -183033"/>
              <a:gd name="adj2" fmla="val -3871"/>
              <a:gd name="adj3" fmla="val 16667"/>
            </a:avLst>
          </a:prstGeom>
          <a:solidFill>
            <a:srgbClr val="FFFFFF"/>
          </a:solidFill>
          <a:ln w="25400" cap="flat" cmpd="sng" algn="ctr">
            <a:solidFill>
              <a:srgbClr val="5F5F5F"/>
            </a:solidFill>
            <a:prstDash val="solid"/>
            <a:headEnd type="none" w="med" len="med"/>
            <a:tailEnd type="none" w="med" len="med"/>
          </a:ln>
          <a:effectLst/>
          <a:extLst/>
        </p:spPr>
        <p:txBody>
          <a:bodyPr anchor="ctr"/>
          <a:lstStyle/>
          <a:p>
            <a:pPr algn="ctr" defTabSz="844083" eaLnBrk="0" fontAlgn="base" hangingPunct="0">
              <a:spcBef>
                <a:spcPct val="0"/>
              </a:spcBef>
              <a:spcAft>
                <a:spcPct val="0"/>
              </a:spcAft>
              <a:defRPr/>
            </a:pPr>
            <a:r>
              <a:rPr lang="en-GB" sz="1292" kern="0" dirty="0">
                <a:solidFill>
                  <a:prstClr val="black"/>
                </a:solidFill>
                <a:latin typeface="Arial" panose="020B0604020202020204" pitchFamily="34" charset="0"/>
                <a:cs typeface="Arial" panose="020B0604020202020204" pitchFamily="34" charset="0"/>
              </a:rPr>
              <a:t>‘I’ve been thinking about maybe joining a gym but they’re so expensive!’</a:t>
            </a:r>
          </a:p>
        </p:txBody>
      </p:sp>
      <p:sp>
        <p:nvSpPr>
          <p:cNvPr id="52" name="Rounded Rectangular Callout 51"/>
          <p:cNvSpPr/>
          <p:nvPr/>
        </p:nvSpPr>
        <p:spPr bwMode="auto">
          <a:xfrm>
            <a:off x="1023916" y="2713009"/>
            <a:ext cx="1301750" cy="1012825"/>
          </a:xfrm>
          <a:prstGeom prst="wedgeRoundRectCallout">
            <a:avLst>
              <a:gd name="adj1" fmla="val 93583"/>
              <a:gd name="adj2" fmla="val 11048"/>
              <a:gd name="adj3" fmla="val 16667"/>
            </a:avLst>
          </a:prstGeom>
          <a:solidFill>
            <a:srgbClr val="FFFFFF"/>
          </a:solidFill>
          <a:ln w="25400" cap="flat" cmpd="sng" algn="ctr">
            <a:solidFill>
              <a:srgbClr val="5F5F5F"/>
            </a:solidFill>
            <a:prstDash val="solid"/>
            <a:headEnd type="none" w="med" len="med"/>
            <a:tailEnd type="none" w="med" len="med"/>
          </a:ln>
          <a:effectLst/>
          <a:extLst/>
        </p:spPr>
        <p:txBody>
          <a:bodyPr anchor="ctr"/>
          <a:lstStyle/>
          <a:p>
            <a:pPr algn="ctr" defTabSz="844083" eaLnBrk="0" fontAlgn="base" hangingPunct="0">
              <a:spcBef>
                <a:spcPct val="0"/>
              </a:spcBef>
              <a:spcAft>
                <a:spcPct val="0"/>
              </a:spcAft>
              <a:buClr>
                <a:srgbClr val="003F69"/>
              </a:buClr>
              <a:defRPr/>
            </a:pPr>
            <a:r>
              <a:rPr lang="en-GB" sz="1292" kern="0" dirty="0">
                <a:solidFill>
                  <a:prstClr val="black"/>
                </a:solidFill>
                <a:latin typeface="Arial" panose="020B0604020202020204" pitchFamily="34" charset="0"/>
                <a:cs typeface="Arial" panose="020B0604020202020204" pitchFamily="34" charset="0"/>
              </a:rPr>
              <a:t>‘I’ve finally signed up to a local gym’</a:t>
            </a:r>
          </a:p>
        </p:txBody>
      </p:sp>
      <p:sp>
        <p:nvSpPr>
          <p:cNvPr id="53" name="Rounded Rectangular Callout 52"/>
          <p:cNvSpPr/>
          <p:nvPr/>
        </p:nvSpPr>
        <p:spPr bwMode="auto">
          <a:xfrm>
            <a:off x="6940245" y="3827832"/>
            <a:ext cx="1570038" cy="1139825"/>
          </a:xfrm>
          <a:prstGeom prst="wedgeRoundRectCallout">
            <a:avLst>
              <a:gd name="adj1" fmla="val -145474"/>
              <a:gd name="adj2" fmla="val 6232"/>
              <a:gd name="adj3" fmla="val 16667"/>
            </a:avLst>
          </a:prstGeom>
          <a:solidFill>
            <a:srgbClr val="FFFFFF"/>
          </a:solidFill>
          <a:ln w="25400" cap="flat" cmpd="sng" algn="ctr">
            <a:solidFill>
              <a:srgbClr val="5F5F5F"/>
            </a:solidFill>
            <a:prstDash val="solid"/>
            <a:headEnd type="none" w="med" len="med"/>
            <a:tailEnd type="none" w="med" len="med"/>
          </a:ln>
          <a:effectLst/>
          <a:extLst/>
        </p:spPr>
        <p:txBody>
          <a:bodyPr anchor="ctr"/>
          <a:lstStyle/>
          <a:p>
            <a:pPr algn="ctr" defTabSz="844083" eaLnBrk="0" fontAlgn="base" hangingPunct="0">
              <a:spcBef>
                <a:spcPct val="0"/>
              </a:spcBef>
              <a:spcAft>
                <a:spcPct val="0"/>
              </a:spcAft>
              <a:buClr>
                <a:srgbClr val="003F69"/>
              </a:buClr>
              <a:defRPr/>
            </a:pPr>
            <a:r>
              <a:rPr lang="en-GB" sz="1292" kern="0" dirty="0">
                <a:solidFill>
                  <a:prstClr val="black"/>
                </a:solidFill>
                <a:latin typeface="Arial" panose="020B0604020202020204" pitchFamily="34" charset="0"/>
                <a:cs typeface="Arial" panose="020B0604020202020204" pitchFamily="34" charset="0"/>
              </a:rPr>
              <a:t>‘Trying to go to the gym once a week but doesn’t always go to plan!’</a:t>
            </a:r>
          </a:p>
        </p:txBody>
      </p:sp>
      <p:sp>
        <p:nvSpPr>
          <p:cNvPr id="54" name="Rounded Rectangular Callout 53"/>
          <p:cNvSpPr/>
          <p:nvPr/>
        </p:nvSpPr>
        <p:spPr bwMode="auto">
          <a:xfrm>
            <a:off x="636283" y="4508870"/>
            <a:ext cx="1663700" cy="1160462"/>
          </a:xfrm>
          <a:prstGeom prst="wedgeRoundRectCallout">
            <a:avLst>
              <a:gd name="adj1" fmla="val 88694"/>
              <a:gd name="adj2" fmla="val 4125"/>
              <a:gd name="adj3" fmla="val 16667"/>
            </a:avLst>
          </a:prstGeom>
          <a:solidFill>
            <a:srgbClr val="FFFFFF"/>
          </a:solidFill>
          <a:ln w="25400" cap="flat" cmpd="sng" algn="ctr">
            <a:solidFill>
              <a:srgbClr val="5F5F5F"/>
            </a:solidFill>
            <a:prstDash val="solid"/>
            <a:headEnd type="none" w="med" len="med"/>
            <a:tailEnd type="none" w="med" len="med"/>
          </a:ln>
          <a:effectLst/>
          <a:extLst/>
        </p:spPr>
        <p:txBody>
          <a:bodyPr anchor="ctr"/>
          <a:lstStyle/>
          <a:p>
            <a:pPr algn="ctr" defTabSz="844083" eaLnBrk="0" fontAlgn="base" hangingPunct="0">
              <a:spcBef>
                <a:spcPct val="0"/>
              </a:spcBef>
              <a:spcAft>
                <a:spcPct val="0"/>
              </a:spcAft>
              <a:buClr>
                <a:srgbClr val="003F69"/>
              </a:buClr>
              <a:defRPr/>
            </a:pPr>
            <a:r>
              <a:rPr lang="en-GB" sz="1292" kern="0" dirty="0">
                <a:solidFill>
                  <a:prstClr val="black"/>
                </a:solidFill>
                <a:latin typeface="Arial" panose="020B0604020202020204" pitchFamily="34" charset="0"/>
                <a:cs typeface="Arial" panose="020B0604020202020204" pitchFamily="34" charset="0"/>
              </a:rPr>
              <a:t>‘Having to work on a Sat morning – this is the first time I’ve missed my class in years!’</a:t>
            </a:r>
          </a:p>
        </p:txBody>
      </p:sp>
      <p:sp>
        <p:nvSpPr>
          <p:cNvPr id="55" name="Rectangle 26"/>
          <p:cNvSpPr>
            <a:spLocks noChangeArrowheads="1"/>
          </p:cNvSpPr>
          <p:nvPr/>
        </p:nvSpPr>
        <p:spPr bwMode="auto">
          <a:xfrm>
            <a:off x="4751082" y="6325766"/>
            <a:ext cx="421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HelveticaNeue LT 45 Light" panose="020B0404020002020204" pitchFamily="34" charset="0"/>
              </a:defRPr>
            </a:lvl1pPr>
            <a:lvl2pPr marL="742950" indent="-285750">
              <a:spcBef>
                <a:spcPct val="20000"/>
              </a:spcBef>
              <a:buClr>
                <a:schemeClr val="tx2"/>
              </a:buClr>
              <a:buChar char="–"/>
              <a:defRPr sz="2000">
                <a:solidFill>
                  <a:schemeClr val="tx1"/>
                </a:solidFill>
                <a:latin typeface="HelveticaNeue LT 45 Light" panose="020B0404020002020204" pitchFamily="34" charset="0"/>
              </a:defRPr>
            </a:lvl2pPr>
            <a:lvl3pPr marL="1143000" indent="-228600">
              <a:spcBef>
                <a:spcPct val="20000"/>
              </a:spcBef>
              <a:buClr>
                <a:schemeClr val="tx2"/>
              </a:buClr>
              <a:buChar char="•"/>
              <a:defRPr>
                <a:solidFill>
                  <a:schemeClr val="tx1"/>
                </a:solidFill>
                <a:latin typeface="HelveticaNeue LT 45 Light" panose="020B0404020002020204" pitchFamily="34" charset="0"/>
              </a:defRPr>
            </a:lvl3pPr>
            <a:lvl4pPr marL="1600200" indent="-228600">
              <a:spcBef>
                <a:spcPct val="20000"/>
              </a:spcBef>
              <a:buClr>
                <a:schemeClr val="tx2"/>
              </a:buClr>
              <a:buChar char="–"/>
              <a:defRPr sz="1600">
                <a:solidFill>
                  <a:schemeClr val="tx1"/>
                </a:solidFill>
                <a:latin typeface="HelveticaNeue LT 45 Light" panose="020B0404020002020204" pitchFamily="34" charset="0"/>
              </a:defRPr>
            </a:lvl4pPr>
            <a:lvl5pPr marL="2057400" indent="-228600">
              <a:spcBef>
                <a:spcPct val="20000"/>
              </a:spcBef>
              <a:buClr>
                <a:schemeClr val="tx2"/>
              </a:buClr>
              <a:buChar char="»"/>
              <a:defRPr sz="1600">
                <a:solidFill>
                  <a:schemeClr val="tx1"/>
                </a:solidFill>
                <a:latin typeface="HelveticaNeue LT 45 Light" panose="020B04040200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HelveticaNeue LT 45 Light" panose="020B0404020002020204" pitchFamily="34" charset="0"/>
              </a:defRPr>
            </a:lvl9pPr>
          </a:lstStyle>
          <a:p>
            <a:pPr defTabSz="844083" eaLnBrk="0" fontAlgn="base" hangingPunct="0">
              <a:spcBef>
                <a:spcPct val="0"/>
              </a:spcBef>
              <a:spcAft>
                <a:spcPct val="0"/>
              </a:spcAft>
              <a:buClrTx/>
              <a:buFontTx/>
              <a:buNone/>
              <a:defRPr/>
            </a:pPr>
            <a:br>
              <a:rPr lang="en-GB" altLang="en-US" sz="738" b="1" dirty="0">
                <a:solidFill>
                  <a:srgbClr val="494C4D"/>
                </a:solidFill>
                <a:latin typeface="Calibri" panose="020F0502020204030204" pitchFamily="34" charset="0"/>
                <a:cs typeface="Calibri" panose="020F0502020204030204" pitchFamily="34" charset="0"/>
              </a:rPr>
            </a:br>
            <a:r>
              <a:rPr lang="en-GB" altLang="en-US" sz="738" b="1" dirty="0">
                <a:solidFill>
                  <a:srgbClr val="494C4D"/>
                </a:solidFill>
                <a:latin typeface="Calibri" panose="020F0502020204030204" pitchFamily="34" charset="0"/>
                <a:cs typeface="Calibri" panose="020F0502020204030204" pitchFamily="34" charset="0"/>
              </a:rPr>
              <a:t>SOURCE: Prochaska and Diclemente Transtheoretical Model of Behaviour Change</a:t>
            </a:r>
            <a:endParaRPr lang="en-GB" altLang="en-US" sz="738" dirty="0">
              <a:solidFill>
                <a:srgbClr val="383B3C"/>
              </a:solidFill>
              <a:latin typeface="Calibri" panose="020F0502020204030204" pitchFamily="34" charset="0"/>
              <a:cs typeface="Calibri" panose="020F0502020204030204" pitchFamily="34" charset="0"/>
            </a:endParaRPr>
          </a:p>
        </p:txBody>
      </p:sp>
      <p:sp>
        <p:nvSpPr>
          <p:cNvPr id="57" name="Cloud Callout 56"/>
          <p:cNvSpPr/>
          <p:nvPr/>
        </p:nvSpPr>
        <p:spPr>
          <a:xfrm>
            <a:off x="3219189" y="5754266"/>
            <a:ext cx="2254685" cy="492917"/>
          </a:xfrm>
          <a:prstGeom prst="cloudCallout">
            <a:avLst>
              <a:gd name="adj1" fmla="val -2424"/>
              <a:gd name="adj2" fmla="val -13087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black"/>
                </a:solidFill>
                <a:latin typeface="Arial" panose="020B0604020202020204" pitchFamily="34" charset="0"/>
                <a:cs typeface="Arial" panose="020B0604020202020204" pitchFamily="34" charset="0"/>
              </a:rPr>
              <a:t>What’s working?</a:t>
            </a:r>
          </a:p>
        </p:txBody>
      </p:sp>
      <p:sp>
        <p:nvSpPr>
          <p:cNvPr id="58" name="Cloud Callout 57"/>
          <p:cNvSpPr/>
          <p:nvPr/>
        </p:nvSpPr>
        <p:spPr>
          <a:xfrm>
            <a:off x="6692595" y="5659810"/>
            <a:ext cx="2254685" cy="492917"/>
          </a:xfrm>
          <a:prstGeom prst="cloudCallout">
            <a:avLst>
              <a:gd name="adj1" fmla="val -32980"/>
              <a:gd name="adj2" fmla="val -100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black"/>
                </a:solidFill>
                <a:latin typeface="Arial" panose="020B0604020202020204" pitchFamily="34" charset="0"/>
                <a:cs typeface="Arial" panose="020B0604020202020204" pitchFamily="34" charset="0"/>
              </a:rPr>
              <a:t>What’s not working?</a:t>
            </a:r>
          </a:p>
        </p:txBody>
      </p:sp>
      <p:sp>
        <p:nvSpPr>
          <p:cNvPr id="59" name="Rounded Rectangle 58"/>
          <p:cNvSpPr/>
          <p:nvPr/>
        </p:nvSpPr>
        <p:spPr>
          <a:xfrm>
            <a:off x="618179" y="3961182"/>
            <a:ext cx="1896758" cy="417094"/>
          </a:xfrm>
          <a:prstGeom prst="round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latin typeface="Arial Black" panose="020B0A04020102020204" pitchFamily="34" charset="0"/>
              </a:rPr>
              <a:t>1</a:t>
            </a:r>
            <a:r>
              <a:rPr lang="en-GB" sz="1400" baseline="30000" dirty="0">
                <a:solidFill>
                  <a:prstClr val="white"/>
                </a:solidFill>
                <a:latin typeface="Arial Black" panose="020B0A04020102020204" pitchFamily="34" charset="0"/>
              </a:rPr>
              <a:t>ST</a:t>
            </a:r>
            <a:r>
              <a:rPr lang="en-GB" sz="1400" dirty="0">
                <a:solidFill>
                  <a:prstClr val="white"/>
                </a:solidFill>
                <a:latin typeface="Arial Black" panose="020B0A04020102020204" pitchFamily="34" charset="0"/>
              </a:rPr>
              <a:t> EXPERIENCE </a:t>
            </a:r>
          </a:p>
        </p:txBody>
      </p:sp>
      <p:cxnSp>
        <p:nvCxnSpPr>
          <p:cNvPr id="4" name="Straight Connector 3"/>
          <p:cNvCxnSpPr>
            <a:stCxn id="59" idx="3"/>
            <a:endCxn id="33" idx="1"/>
          </p:cNvCxnSpPr>
          <p:nvPr/>
        </p:nvCxnSpPr>
        <p:spPr>
          <a:xfrm>
            <a:off x="2514937" y="4169729"/>
            <a:ext cx="296221" cy="1232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5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7" grpId="0" animBg="1"/>
      <p:bldP spid="58" grpId="0" animBg="1"/>
      <p:bldP spid="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8787" y="5664200"/>
            <a:ext cx="2935215" cy="1193800"/>
          </a:xfrm>
          <a:prstGeom prst="rect">
            <a:avLst/>
          </a:prstGeom>
        </p:spPr>
      </p:pic>
      <p:grpSp>
        <p:nvGrpSpPr>
          <p:cNvPr id="60" name="Group 59"/>
          <p:cNvGrpSpPr/>
          <p:nvPr/>
        </p:nvGrpSpPr>
        <p:grpSpPr>
          <a:xfrm>
            <a:off x="1662711" y="929125"/>
            <a:ext cx="5325080" cy="4870616"/>
            <a:chOff x="1216397" y="1375439"/>
            <a:chExt cx="5325080" cy="4870616"/>
          </a:xfrm>
        </p:grpSpPr>
        <p:grpSp>
          <p:nvGrpSpPr>
            <p:cNvPr id="61" name="Group 60"/>
            <p:cNvGrpSpPr/>
            <p:nvPr/>
          </p:nvGrpSpPr>
          <p:grpSpPr>
            <a:xfrm>
              <a:off x="1216397" y="1375439"/>
              <a:ext cx="5325080" cy="4870616"/>
              <a:chOff x="5661788" y="3411474"/>
              <a:chExt cx="2493517" cy="2351088"/>
            </a:xfrm>
          </p:grpSpPr>
          <p:sp>
            <p:nvSpPr>
              <p:cNvPr id="68" name="Freeform 39"/>
              <p:cNvSpPr>
                <a:spLocks/>
              </p:cNvSpPr>
              <p:nvPr/>
            </p:nvSpPr>
            <p:spPr bwMode="auto">
              <a:xfrm>
                <a:off x="6519411" y="4190761"/>
                <a:ext cx="799634" cy="800652"/>
              </a:xfrm>
              <a:custGeom>
                <a:avLst/>
                <a:gdLst>
                  <a:gd name="T0" fmla="*/ 111 w 111"/>
                  <a:gd name="T1" fmla="*/ 55 h 111"/>
                  <a:gd name="T2" fmla="*/ 55 w 111"/>
                  <a:gd name="T3" fmla="*/ 110 h 111"/>
                  <a:gd name="T4" fmla="*/ 0 w 111"/>
                  <a:gd name="T5" fmla="*/ 55 h 111"/>
                  <a:gd name="T6" fmla="*/ 56 w 111"/>
                  <a:gd name="T7" fmla="*/ 0 h 111"/>
                  <a:gd name="T8" fmla="*/ 111 w 111"/>
                  <a:gd name="T9" fmla="*/ 55 h 111"/>
                </a:gdLst>
                <a:ahLst/>
                <a:cxnLst>
                  <a:cxn ang="0">
                    <a:pos x="T0" y="T1"/>
                  </a:cxn>
                  <a:cxn ang="0">
                    <a:pos x="T2" y="T3"/>
                  </a:cxn>
                  <a:cxn ang="0">
                    <a:pos x="T4" y="T5"/>
                  </a:cxn>
                  <a:cxn ang="0">
                    <a:pos x="T6" y="T7"/>
                  </a:cxn>
                  <a:cxn ang="0">
                    <a:pos x="T8" y="T9"/>
                  </a:cxn>
                </a:cxnLst>
                <a:rect l="0" t="0" r="r" b="b"/>
                <a:pathLst>
                  <a:path w="111" h="111">
                    <a:moveTo>
                      <a:pt x="111" y="55"/>
                    </a:moveTo>
                    <a:cubicBezTo>
                      <a:pt x="111" y="86"/>
                      <a:pt x="86" y="111"/>
                      <a:pt x="55" y="110"/>
                    </a:cubicBezTo>
                    <a:cubicBezTo>
                      <a:pt x="25" y="110"/>
                      <a:pt x="0" y="85"/>
                      <a:pt x="0" y="55"/>
                    </a:cubicBezTo>
                    <a:cubicBezTo>
                      <a:pt x="0" y="24"/>
                      <a:pt x="25" y="0"/>
                      <a:pt x="56" y="0"/>
                    </a:cubicBezTo>
                    <a:cubicBezTo>
                      <a:pt x="86" y="0"/>
                      <a:pt x="111" y="25"/>
                      <a:pt x="111" y="55"/>
                    </a:cubicBezTo>
                    <a:close/>
                  </a:path>
                </a:pathLst>
              </a:custGeom>
              <a:solidFill>
                <a:srgbClr val="7A277C"/>
              </a:solidFill>
              <a:ln w="28575" cmpd="sng">
                <a:noFill/>
              </a:ln>
              <a:effectLst/>
              <a:extLst/>
            </p:spPr>
            <p:txBody>
              <a:bodyPr vert="horz" wrap="square" lIns="91440" tIns="45720" rIns="91440" bIns="45720" numCol="1" anchor="t" anchorCtr="0" compatLnSpc="1">
                <a:prstTxWarp prst="textNoShape">
                  <a:avLst/>
                </a:prstTxWarp>
              </a:bodyPr>
              <a:lstStyle/>
              <a:p>
                <a:pPr defTabSz="457200">
                  <a:defRPr/>
                </a:pPr>
                <a:r>
                  <a:rPr lang="en-GB" kern="0" dirty="0">
                    <a:solidFill>
                      <a:prstClr val="white"/>
                    </a:solidFill>
                    <a:latin typeface="Arial"/>
                  </a:rPr>
                  <a:t>		</a:t>
                </a:r>
              </a:p>
              <a:p>
                <a:pPr defTabSz="457200">
                  <a:defRPr/>
                </a:pPr>
                <a:endParaRPr lang="en-GB" kern="0" dirty="0">
                  <a:solidFill>
                    <a:prstClr val="white"/>
                  </a:solidFill>
                  <a:latin typeface="Arial"/>
                </a:endParaRPr>
              </a:p>
              <a:p>
                <a:pPr defTabSz="457200">
                  <a:defRPr/>
                </a:pPr>
                <a:r>
                  <a:rPr lang="en-GB" kern="0" dirty="0">
                    <a:solidFill>
                      <a:prstClr val="white"/>
                    </a:solidFill>
                    <a:latin typeface="Arial"/>
                  </a:rPr>
                  <a:t>Considerations</a:t>
                </a:r>
              </a:p>
            </p:txBody>
          </p:sp>
          <p:sp>
            <p:nvSpPr>
              <p:cNvPr id="69" name="Freeform 36"/>
              <p:cNvSpPr>
                <a:spLocks/>
              </p:cNvSpPr>
              <p:nvPr/>
            </p:nvSpPr>
            <p:spPr bwMode="auto">
              <a:xfrm>
                <a:off x="6958905" y="3411474"/>
                <a:ext cx="951219" cy="844398"/>
              </a:xfrm>
              <a:custGeom>
                <a:avLst/>
                <a:gdLst>
                  <a:gd name="T0" fmla="*/ 132 w 132"/>
                  <a:gd name="T1" fmla="*/ 77 h 117"/>
                  <a:gd name="T2" fmla="*/ 126 w 132"/>
                  <a:gd name="T3" fmla="*/ 69 h 117"/>
                  <a:gd name="T4" fmla="*/ 90 w 132"/>
                  <a:gd name="T5" fmla="*/ 32 h 117"/>
                  <a:gd name="T6" fmla="*/ 81 w 132"/>
                  <a:gd name="T7" fmla="*/ 14 h 117"/>
                  <a:gd name="T8" fmla="*/ 60 w 132"/>
                  <a:gd name="T9" fmla="*/ 15 h 117"/>
                  <a:gd name="T10" fmla="*/ 0 w 132"/>
                  <a:gd name="T11" fmla="*/ 0 h 117"/>
                  <a:gd name="T12" fmla="*/ 0 w 132"/>
                  <a:gd name="T13" fmla="*/ 80 h 117"/>
                  <a:gd name="T14" fmla="*/ 22 w 132"/>
                  <a:gd name="T15" fmla="*/ 85 h 117"/>
                  <a:gd name="T16" fmla="*/ 26 w 132"/>
                  <a:gd name="T17" fmla="*/ 86 h 117"/>
                  <a:gd name="T18" fmla="*/ 26 w 132"/>
                  <a:gd name="T19" fmla="*/ 107 h 117"/>
                  <a:gd name="T20" fmla="*/ 31 w 132"/>
                  <a:gd name="T21" fmla="*/ 104 h 117"/>
                  <a:gd name="T22" fmla="*/ 44 w 132"/>
                  <a:gd name="T23" fmla="*/ 97 h 117"/>
                  <a:gd name="T24" fmla="*/ 48 w 132"/>
                  <a:gd name="T25" fmla="*/ 100 h 117"/>
                  <a:gd name="T26" fmla="*/ 61 w 132"/>
                  <a:gd name="T27" fmla="*/ 115 h 117"/>
                  <a:gd name="T28" fmla="*/ 63 w 132"/>
                  <a:gd name="T29" fmla="*/ 117 h 117"/>
                  <a:gd name="T30" fmla="*/ 132 w 132"/>
                  <a:gd name="T31" fmla="*/ 7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17">
                    <a:moveTo>
                      <a:pt x="132" y="77"/>
                    </a:moveTo>
                    <a:cubicBezTo>
                      <a:pt x="130" y="75"/>
                      <a:pt x="128" y="72"/>
                      <a:pt x="126" y="69"/>
                    </a:cubicBezTo>
                    <a:cubicBezTo>
                      <a:pt x="116" y="55"/>
                      <a:pt x="104" y="42"/>
                      <a:pt x="90" y="32"/>
                    </a:cubicBezTo>
                    <a:cubicBezTo>
                      <a:pt x="81" y="14"/>
                      <a:pt x="81" y="14"/>
                      <a:pt x="81" y="14"/>
                    </a:cubicBezTo>
                    <a:cubicBezTo>
                      <a:pt x="60" y="15"/>
                      <a:pt x="60" y="15"/>
                      <a:pt x="60" y="15"/>
                    </a:cubicBezTo>
                    <a:cubicBezTo>
                      <a:pt x="41" y="6"/>
                      <a:pt x="21" y="1"/>
                      <a:pt x="0" y="0"/>
                    </a:cubicBezTo>
                    <a:cubicBezTo>
                      <a:pt x="0" y="80"/>
                      <a:pt x="0" y="80"/>
                      <a:pt x="0" y="80"/>
                    </a:cubicBezTo>
                    <a:cubicBezTo>
                      <a:pt x="7" y="81"/>
                      <a:pt x="15" y="82"/>
                      <a:pt x="22" y="85"/>
                    </a:cubicBezTo>
                    <a:cubicBezTo>
                      <a:pt x="26" y="86"/>
                      <a:pt x="26" y="86"/>
                      <a:pt x="26" y="86"/>
                    </a:cubicBezTo>
                    <a:cubicBezTo>
                      <a:pt x="26" y="107"/>
                      <a:pt x="26" y="107"/>
                      <a:pt x="26" y="107"/>
                    </a:cubicBezTo>
                    <a:cubicBezTo>
                      <a:pt x="31" y="104"/>
                      <a:pt x="31" y="104"/>
                      <a:pt x="31" y="104"/>
                    </a:cubicBezTo>
                    <a:cubicBezTo>
                      <a:pt x="44" y="97"/>
                      <a:pt x="44" y="97"/>
                      <a:pt x="44" y="97"/>
                    </a:cubicBezTo>
                    <a:cubicBezTo>
                      <a:pt x="48" y="100"/>
                      <a:pt x="48" y="100"/>
                      <a:pt x="48" y="100"/>
                    </a:cubicBezTo>
                    <a:cubicBezTo>
                      <a:pt x="53" y="104"/>
                      <a:pt x="57" y="109"/>
                      <a:pt x="61" y="115"/>
                    </a:cubicBezTo>
                    <a:cubicBezTo>
                      <a:pt x="62" y="116"/>
                      <a:pt x="62" y="116"/>
                      <a:pt x="63" y="117"/>
                    </a:cubicBezTo>
                    <a:lnTo>
                      <a:pt x="132" y="77"/>
                    </a:lnTo>
                    <a:close/>
                  </a:path>
                </a:pathLst>
              </a:custGeom>
              <a:solidFill>
                <a:srgbClr val="7A277C"/>
              </a:solidFill>
              <a:ln w="28575" cap="sq" cmpd="sng">
                <a:noFill/>
                <a:miter lim="800000"/>
              </a:ln>
              <a:effectLst/>
              <a:extLst/>
            </p:spPr>
            <p:txBody>
              <a:bodyPr vert="horz" wrap="square" lIns="91440" tIns="45720" rIns="91440" bIns="45720" numCol="1" anchor="t" anchorCtr="0" compatLnSpc="1">
                <a:prstTxWarp prst="textNoShape">
                  <a:avLst/>
                </a:prstTxWarp>
              </a:bodyPr>
              <a:lstStyle/>
              <a:p>
                <a:pPr defTabSz="457200">
                  <a:defRPr/>
                </a:pPr>
                <a:endParaRPr lang="en-GB" kern="0" dirty="0">
                  <a:solidFill>
                    <a:prstClr val="black"/>
                  </a:solidFill>
                  <a:latin typeface="Arial"/>
                </a:endParaRPr>
              </a:p>
            </p:txBody>
          </p:sp>
          <p:sp>
            <p:nvSpPr>
              <p:cNvPr id="70" name="Freeform 33"/>
              <p:cNvSpPr>
                <a:spLocks/>
              </p:cNvSpPr>
              <p:nvPr/>
            </p:nvSpPr>
            <p:spPr bwMode="auto">
              <a:xfrm>
                <a:off x="5921211" y="3411474"/>
                <a:ext cx="951219" cy="836259"/>
              </a:xfrm>
              <a:custGeom>
                <a:avLst/>
                <a:gdLst>
                  <a:gd name="T0" fmla="*/ 132 w 132"/>
                  <a:gd name="T1" fmla="*/ 0 h 116"/>
                  <a:gd name="T2" fmla="*/ 123 w 132"/>
                  <a:gd name="T3" fmla="*/ 1 h 116"/>
                  <a:gd name="T4" fmla="*/ 72 w 132"/>
                  <a:gd name="T5" fmla="*/ 14 h 116"/>
                  <a:gd name="T6" fmla="*/ 52 w 132"/>
                  <a:gd name="T7" fmla="*/ 13 h 116"/>
                  <a:gd name="T8" fmla="*/ 42 w 132"/>
                  <a:gd name="T9" fmla="*/ 31 h 116"/>
                  <a:gd name="T10" fmla="*/ 0 w 132"/>
                  <a:gd name="T11" fmla="*/ 76 h 116"/>
                  <a:gd name="T12" fmla="*/ 68 w 132"/>
                  <a:gd name="T13" fmla="*/ 116 h 116"/>
                  <a:gd name="T14" fmla="*/ 84 w 132"/>
                  <a:gd name="T15" fmla="*/ 99 h 116"/>
                  <a:gd name="T16" fmla="*/ 87 w 132"/>
                  <a:gd name="T17" fmla="*/ 96 h 116"/>
                  <a:gd name="T18" fmla="*/ 105 w 132"/>
                  <a:gd name="T19" fmla="*/ 107 h 116"/>
                  <a:gd name="T20" fmla="*/ 105 w 132"/>
                  <a:gd name="T21" fmla="*/ 101 h 116"/>
                  <a:gd name="T22" fmla="*/ 105 w 132"/>
                  <a:gd name="T23" fmla="*/ 86 h 116"/>
                  <a:gd name="T24" fmla="*/ 109 w 132"/>
                  <a:gd name="T25" fmla="*/ 84 h 116"/>
                  <a:gd name="T26" fmla="*/ 130 w 132"/>
                  <a:gd name="T27" fmla="*/ 80 h 116"/>
                  <a:gd name="T28" fmla="*/ 132 w 132"/>
                  <a:gd name="T29" fmla="*/ 80 h 116"/>
                  <a:gd name="T30" fmla="*/ 132 w 132"/>
                  <a:gd name="T3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16">
                    <a:moveTo>
                      <a:pt x="132" y="0"/>
                    </a:moveTo>
                    <a:cubicBezTo>
                      <a:pt x="129" y="0"/>
                      <a:pt x="126" y="1"/>
                      <a:pt x="123" y="1"/>
                    </a:cubicBezTo>
                    <a:cubicBezTo>
                      <a:pt x="105" y="3"/>
                      <a:pt x="88" y="7"/>
                      <a:pt x="72" y="14"/>
                    </a:cubicBezTo>
                    <a:cubicBezTo>
                      <a:pt x="52" y="13"/>
                      <a:pt x="52" y="13"/>
                      <a:pt x="52" y="13"/>
                    </a:cubicBezTo>
                    <a:cubicBezTo>
                      <a:pt x="42" y="31"/>
                      <a:pt x="42" y="31"/>
                      <a:pt x="42" y="31"/>
                    </a:cubicBezTo>
                    <a:cubicBezTo>
                      <a:pt x="25" y="43"/>
                      <a:pt x="11" y="58"/>
                      <a:pt x="0" y="76"/>
                    </a:cubicBezTo>
                    <a:cubicBezTo>
                      <a:pt x="68" y="116"/>
                      <a:pt x="68" y="116"/>
                      <a:pt x="68" y="116"/>
                    </a:cubicBezTo>
                    <a:cubicBezTo>
                      <a:pt x="73" y="110"/>
                      <a:pt x="78" y="104"/>
                      <a:pt x="84" y="99"/>
                    </a:cubicBezTo>
                    <a:cubicBezTo>
                      <a:pt x="87" y="96"/>
                      <a:pt x="87" y="96"/>
                      <a:pt x="87" y="96"/>
                    </a:cubicBezTo>
                    <a:cubicBezTo>
                      <a:pt x="105" y="107"/>
                      <a:pt x="105" y="107"/>
                      <a:pt x="105" y="107"/>
                    </a:cubicBezTo>
                    <a:cubicBezTo>
                      <a:pt x="105" y="101"/>
                      <a:pt x="105" y="101"/>
                      <a:pt x="105" y="101"/>
                    </a:cubicBezTo>
                    <a:cubicBezTo>
                      <a:pt x="105" y="86"/>
                      <a:pt x="105" y="86"/>
                      <a:pt x="105" y="86"/>
                    </a:cubicBezTo>
                    <a:cubicBezTo>
                      <a:pt x="109" y="84"/>
                      <a:pt x="109" y="84"/>
                      <a:pt x="109" y="84"/>
                    </a:cubicBezTo>
                    <a:cubicBezTo>
                      <a:pt x="116" y="82"/>
                      <a:pt x="123" y="81"/>
                      <a:pt x="130" y="80"/>
                    </a:cubicBezTo>
                    <a:cubicBezTo>
                      <a:pt x="130" y="80"/>
                      <a:pt x="131" y="80"/>
                      <a:pt x="132" y="80"/>
                    </a:cubicBezTo>
                    <a:lnTo>
                      <a:pt x="132" y="0"/>
                    </a:lnTo>
                    <a:close/>
                  </a:path>
                </a:pathLst>
              </a:custGeom>
              <a:solidFill>
                <a:srgbClr val="7A277C"/>
              </a:solidFill>
              <a:ln w="28575" cap="sq" cmpd="sng">
                <a:noFill/>
                <a:miter lim="800000"/>
              </a:ln>
              <a:effectLst/>
              <a:extLst/>
            </p:spPr>
            <p:txBody>
              <a:bodyPr vert="horz" wrap="square" lIns="91440" tIns="45720" rIns="91440" bIns="45720" numCol="1" anchor="t" anchorCtr="0" compatLnSpc="1">
                <a:prstTxWarp prst="textNoShape">
                  <a:avLst/>
                </a:prstTxWarp>
              </a:bodyPr>
              <a:lstStyle/>
              <a:p>
                <a:pPr defTabSz="457200">
                  <a:defRPr/>
                </a:pPr>
                <a:endParaRPr lang="en-GB" kern="0" dirty="0">
                  <a:solidFill>
                    <a:prstClr val="black"/>
                  </a:solidFill>
                  <a:latin typeface="Arial"/>
                </a:endParaRPr>
              </a:p>
              <a:p>
                <a:pPr defTabSz="457200">
                  <a:defRPr/>
                </a:pPr>
                <a:endParaRPr lang="en-GB" kern="0" dirty="0">
                  <a:solidFill>
                    <a:prstClr val="black"/>
                  </a:solidFill>
                  <a:latin typeface="Arial"/>
                </a:endParaRPr>
              </a:p>
              <a:p>
                <a:pPr defTabSz="457200">
                  <a:defRPr/>
                </a:pPr>
                <a:endParaRPr lang="en-GB" kern="0" dirty="0">
                  <a:solidFill>
                    <a:prstClr val="black"/>
                  </a:solidFill>
                  <a:latin typeface="Arial"/>
                </a:endParaRPr>
              </a:p>
            </p:txBody>
          </p:sp>
          <p:sp>
            <p:nvSpPr>
              <p:cNvPr id="71" name="Freeform 38"/>
              <p:cNvSpPr>
                <a:spLocks/>
              </p:cNvSpPr>
              <p:nvPr/>
            </p:nvSpPr>
            <p:spPr bwMode="auto">
              <a:xfrm>
                <a:off x="5661788" y="4032055"/>
                <a:ext cx="785392" cy="1095682"/>
              </a:xfrm>
              <a:custGeom>
                <a:avLst/>
                <a:gdLst>
                  <a:gd name="T0" fmla="*/ 29 w 109"/>
                  <a:gd name="T1" fmla="*/ 152 h 152"/>
                  <a:gd name="T2" fmla="*/ 25 w 109"/>
                  <a:gd name="T3" fmla="*/ 144 h 152"/>
                  <a:gd name="T4" fmla="*/ 11 w 109"/>
                  <a:gd name="T5" fmla="*/ 93 h 152"/>
                  <a:gd name="T6" fmla="*/ 0 w 109"/>
                  <a:gd name="T7" fmla="*/ 76 h 152"/>
                  <a:gd name="T8" fmla="*/ 11 w 109"/>
                  <a:gd name="T9" fmla="*/ 59 h 152"/>
                  <a:gd name="T10" fmla="*/ 30 w 109"/>
                  <a:gd name="T11" fmla="*/ 0 h 152"/>
                  <a:gd name="T12" fmla="*/ 98 w 109"/>
                  <a:gd name="T13" fmla="*/ 40 h 152"/>
                  <a:gd name="T14" fmla="*/ 91 w 109"/>
                  <a:gd name="T15" fmla="*/ 62 h 152"/>
                  <a:gd name="T16" fmla="*/ 90 w 109"/>
                  <a:gd name="T17" fmla="*/ 66 h 152"/>
                  <a:gd name="T18" fmla="*/ 109 w 109"/>
                  <a:gd name="T19" fmla="*/ 77 h 152"/>
                  <a:gd name="T20" fmla="*/ 103 w 109"/>
                  <a:gd name="T21" fmla="*/ 80 h 152"/>
                  <a:gd name="T22" fmla="*/ 90 w 109"/>
                  <a:gd name="T23" fmla="*/ 87 h 152"/>
                  <a:gd name="T24" fmla="*/ 91 w 109"/>
                  <a:gd name="T25" fmla="*/ 92 h 152"/>
                  <a:gd name="T26" fmla="*/ 97 w 109"/>
                  <a:gd name="T27" fmla="*/ 111 h 152"/>
                  <a:gd name="T28" fmla="*/ 98 w 109"/>
                  <a:gd name="T29" fmla="*/ 113 h 152"/>
                  <a:gd name="T30" fmla="*/ 29 w 109"/>
                  <a:gd name="T31"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52">
                    <a:moveTo>
                      <a:pt x="29" y="152"/>
                    </a:moveTo>
                    <a:cubicBezTo>
                      <a:pt x="27" y="150"/>
                      <a:pt x="26" y="147"/>
                      <a:pt x="25" y="144"/>
                    </a:cubicBezTo>
                    <a:cubicBezTo>
                      <a:pt x="17" y="128"/>
                      <a:pt x="13" y="111"/>
                      <a:pt x="11" y="93"/>
                    </a:cubicBezTo>
                    <a:cubicBezTo>
                      <a:pt x="0" y="76"/>
                      <a:pt x="0" y="76"/>
                      <a:pt x="0" y="76"/>
                    </a:cubicBezTo>
                    <a:cubicBezTo>
                      <a:pt x="11" y="59"/>
                      <a:pt x="11" y="59"/>
                      <a:pt x="11" y="59"/>
                    </a:cubicBezTo>
                    <a:cubicBezTo>
                      <a:pt x="14" y="39"/>
                      <a:pt x="20" y="19"/>
                      <a:pt x="30" y="0"/>
                    </a:cubicBezTo>
                    <a:cubicBezTo>
                      <a:pt x="98" y="40"/>
                      <a:pt x="98" y="40"/>
                      <a:pt x="98" y="40"/>
                    </a:cubicBezTo>
                    <a:cubicBezTo>
                      <a:pt x="95" y="47"/>
                      <a:pt x="93" y="54"/>
                      <a:pt x="91" y="62"/>
                    </a:cubicBezTo>
                    <a:cubicBezTo>
                      <a:pt x="90" y="66"/>
                      <a:pt x="90" y="66"/>
                      <a:pt x="90" y="66"/>
                    </a:cubicBezTo>
                    <a:cubicBezTo>
                      <a:pt x="109" y="77"/>
                      <a:pt x="109" y="77"/>
                      <a:pt x="109" y="77"/>
                    </a:cubicBezTo>
                    <a:cubicBezTo>
                      <a:pt x="103" y="80"/>
                      <a:pt x="103" y="80"/>
                      <a:pt x="103" y="80"/>
                    </a:cubicBezTo>
                    <a:cubicBezTo>
                      <a:pt x="90" y="87"/>
                      <a:pt x="90" y="87"/>
                      <a:pt x="90" y="87"/>
                    </a:cubicBezTo>
                    <a:cubicBezTo>
                      <a:pt x="91" y="92"/>
                      <a:pt x="91" y="92"/>
                      <a:pt x="91" y="92"/>
                    </a:cubicBezTo>
                    <a:cubicBezTo>
                      <a:pt x="92" y="98"/>
                      <a:pt x="94" y="105"/>
                      <a:pt x="97" y="111"/>
                    </a:cubicBezTo>
                    <a:cubicBezTo>
                      <a:pt x="97" y="112"/>
                      <a:pt x="98" y="112"/>
                      <a:pt x="98" y="113"/>
                    </a:cubicBezTo>
                    <a:lnTo>
                      <a:pt x="29" y="152"/>
                    </a:lnTo>
                    <a:close/>
                  </a:path>
                </a:pathLst>
              </a:custGeom>
              <a:solidFill>
                <a:srgbClr val="7A277C"/>
              </a:solidFill>
              <a:ln w="28575" cap="sq" cmpd="sng">
                <a:noFill/>
                <a:miter lim="800000"/>
              </a:ln>
              <a:effectLst/>
              <a:extLst/>
            </p:spPr>
            <p:txBody>
              <a:bodyPr vert="horz" wrap="square" lIns="91440" tIns="45720" rIns="91440" bIns="45720" numCol="1" anchor="t" anchorCtr="0" compatLnSpc="1">
                <a:prstTxWarp prst="textNoShape">
                  <a:avLst/>
                </a:prstTxWarp>
              </a:bodyPr>
              <a:lstStyle/>
              <a:p>
                <a:pPr defTabSz="457200">
                  <a:defRPr/>
                </a:pPr>
                <a:endParaRPr lang="en-GB" kern="0" dirty="0">
                  <a:solidFill>
                    <a:prstClr val="black"/>
                  </a:solidFill>
                  <a:latin typeface="Arial"/>
                </a:endParaRPr>
              </a:p>
            </p:txBody>
          </p:sp>
          <p:sp>
            <p:nvSpPr>
              <p:cNvPr id="72" name="Freeform 37"/>
              <p:cNvSpPr>
                <a:spLocks/>
              </p:cNvSpPr>
              <p:nvPr/>
            </p:nvSpPr>
            <p:spPr bwMode="auto">
              <a:xfrm>
                <a:off x="7377034" y="4046298"/>
                <a:ext cx="778271" cy="1095682"/>
              </a:xfrm>
              <a:custGeom>
                <a:avLst/>
                <a:gdLst>
                  <a:gd name="T0" fmla="*/ 79 w 108"/>
                  <a:gd name="T1" fmla="*/ 152 h 152"/>
                  <a:gd name="T2" fmla="*/ 83 w 108"/>
                  <a:gd name="T3" fmla="*/ 143 h 152"/>
                  <a:gd name="T4" fmla="*/ 97 w 108"/>
                  <a:gd name="T5" fmla="*/ 93 h 152"/>
                  <a:gd name="T6" fmla="*/ 108 w 108"/>
                  <a:gd name="T7" fmla="*/ 76 h 152"/>
                  <a:gd name="T8" fmla="*/ 97 w 108"/>
                  <a:gd name="T9" fmla="*/ 59 h 152"/>
                  <a:gd name="T10" fmla="*/ 80 w 108"/>
                  <a:gd name="T11" fmla="*/ 0 h 152"/>
                  <a:gd name="T12" fmla="*/ 11 w 108"/>
                  <a:gd name="T13" fmla="*/ 39 h 152"/>
                  <a:gd name="T14" fmla="*/ 17 w 108"/>
                  <a:gd name="T15" fmla="*/ 61 h 152"/>
                  <a:gd name="T16" fmla="*/ 18 w 108"/>
                  <a:gd name="T17" fmla="*/ 65 h 152"/>
                  <a:gd name="T18" fmla="*/ 0 w 108"/>
                  <a:gd name="T19" fmla="*/ 76 h 152"/>
                  <a:gd name="T20" fmla="*/ 5 w 108"/>
                  <a:gd name="T21" fmla="*/ 79 h 152"/>
                  <a:gd name="T22" fmla="*/ 18 w 108"/>
                  <a:gd name="T23" fmla="*/ 86 h 152"/>
                  <a:gd name="T24" fmla="*/ 17 w 108"/>
                  <a:gd name="T25" fmla="*/ 90 h 152"/>
                  <a:gd name="T26" fmla="*/ 11 w 108"/>
                  <a:gd name="T27" fmla="*/ 110 h 152"/>
                  <a:gd name="T28" fmla="*/ 10 w 108"/>
                  <a:gd name="T29" fmla="*/ 112 h 152"/>
                  <a:gd name="T30" fmla="*/ 79 w 108"/>
                  <a:gd name="T31"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52">
                    <a:moveTo>
                      <a:pt x="79" y="152"/>
                    </a:moveTo>
                    <a:cubicBezTo>
                      <a:pt x="80" y="149"/>
                      <a:pt x="82" y="146"/>
                      <a:pt x="83" y="143"/>
                    </a:cubicBezTo>
                    <a:cubicBezTo>
                      <a:pt x="91" y="127"/>
                      <a:pt x="95" y="111"/>
                      <a:pt x="97" y="93"/>
                    </a:cubicBezTo>
                    <a:cubicBezTo>
                      <a:pt x="108" y="76"/>
                      <a:pt x="108" y="76"/>
                      <a:pt x="108" y="76"/>
                    </a:cubicBezTo>
                    <a:cubicBezTo>
                      <a:pt x="97" y="59"/>
                      <a:pt x="97" y="59"/>
                      <a:pt x="97" y="59"/>
                    </a:cubicBezTo>
                    <a:cubicBezTo>
                      <a:pt x="95" y="38"/>
                      <a:pt x="89" y="18"/>
                      <a:pt x="80" y="0"/>
                    </a:cubicBezTo>
                    <a:cubicBezTo>
                      <a:pt x="11" y="39"/>
                      <a:pt x="11" y="39"/>
                      <a:pt x="11" y="39"/>
                    </a:cubicBezTo>
                    <a:cubicBezTo>
                      <a:pt x="14" y="46"/>
                      <a:pt x="16" y="53"/>
                      <a:pt x="17" y="61"/>
                    </a:cubicBezTo>
                    <a:cubicBezTo>
                      <a:pt x="18" y="65"/>
                      <a:pt x="18" y="65"/>
                      <a:pt x="18" y="65"/>
                    </a:cubicBezTo>
                    <a:cubicBezTo>
                      <a:pt x="0" y="76"/>
                      <a:pt x="0" y="76"/>
                      <a:pt x="0" y="76"/>
                    </a:cubicBezTo>
                    <a:cubicBezTo>
                      <a:pt x="5" y="79"/>
                      <a:pt x="5" y="79"/>
                      <a:pt x="5" y="79"/>
                    </a:cubicBezTo>
                    <a:cubicBezTo>
                      <a:pt x="18" y="86"/>
                      <a:pt x="18" y="86"/>
                      <a:pt x="18" y="86"/>
                    </a:cubicBezTo>
                    <a:cubicBezTo>
                      <a:pt x="17" y="90"/>
                      <a:pt x="17" y="90"/>
                      <a:pt x="17" y="90"/>
                    </a:cubicBezTo>
                    <a:cubicBezTo>
                      <a:pt x="16" y="97"/>
                      <a:pt x="14" y="104"/>
                      <a:pt x="11" y="110"/>
                    </a:cubicBezTo>
                    <a:cubicBezTo>
                      <a:pt x="11" y="111"/>
                      <a:pt x="10" y="111"/>
                      <a:pt x="10" y="112"/>
                    </a:cubicBezTo>
                    <a:lnTo>
                      <a:pt x="79" y="152"/>
                    </a:lnTo>
                    <a:close/>
                  </a:path>
                </a:pathLst>
              </a:custGeom>
              <a:solidFill>
                <a:srgbClr val="7A277C"/>
              </a:solidFill>
              <a:ln w="28575" cap="sq" cmpd="sng">
                <a:noFill/>
                <a:miter lim="800000"/>
              </a:ln>
              <a:effectLst/>
              <a:extLst/>
            </p:spPr>
            <p:txBody>
              <a:bodyPr vert="horz" wrap="square" lIns="91440" tIns="45720" rIns="91440" bIns="45720" numCol="1" anchor="t" anchorCtr="0" compatLnSpc="1">
                <a:prstTxWarp prst="textNoShape">
                  <a:avLst/>
                </a:prstTxWarp>
              </a:bodyPr>
              <a:lstStyle/>
              <a:p>
                <a:pPr defTabSz="457200">
                  <a:defRPr/>
                </a:pPr>
                <a:endParaRPr lang="en-GB" kern="0" dirty="0">
                  <a:solidFill>
                    <a:prstClr val="black"/>
                  </a:solidFill>
                  <a:latin typeface="Arial"/>
                </a:endParaRPr>
              </a:p>
            </p:txBody>
          </p:sp>
          <p:sp>
            <p:nvSpPr>
              <p:cNvPr id="73" name="Freeform 34"/>
              <p:cNvSpPr>
                <a:spLocks/>
              </p:cNvSpPr>
              <p:nvPr/>
            </p:nvSpPr>
            <p:spPr bwMode="auto">
              <a:xfrm>
                <a:off x="6944662" y="4933424"/>
                <a:ext cx="958341" cy="829138"/>
              </a:xfrm>
              <a:custGeom>
                <a:avLst/>
                <a:gdLst>
                  <a:gd name="T0" fmla="*/ 133 w 133"/>
                  <a:gd name="T1" fmla="*/ 40 h 115"/>
                  <a:gd name="T2" fmla="*/ 127 w 133"/>
                  <a:gd name="T3" fmla="*/ 48 h 115"/>
                  <a:gd name="T4" fmla="*/ 90 w 133"/>
                  <a:gd name="T5" fmla="*/ 85 h 115"/>
                  <a:gd name="T6" fmla="*/ 81 w 133"/>
                  <a:gd name="T7" fmla="*/ 103 h 115"/>
                  <a:gd name="T8" fmla="*/ 61 w 133"/>
                  <a:gd name="T9" fmla="*/ 101 h 115"/>
                  <a:gd name="T10" fmla="*/ 0 w 133"/>
                  <a:gd name="T11" fmla="*/ 115 h 115"/>
                  <a:gd name="T12" fmla="*/ 1 w 133"/>
                  <a:gd name="T13" fmla="*/ 35 h 115"/>
                  <a:gd name="T14" fmla="*/ 23 w 133"/>
                  <a:gd name="T15" fmla="*/ 31 h 115"/>
                  <a:gd name="T16" fmla="*/ 27 w 133"/>
                  <a:gd name="T17" fmla="*/ 29 h 115"/>
                  <a:gd name="T18" fmla="*/ 27 w 133"/>
                  <a:gd name="T19" fmla="*/ 8 h 115"/>
                  <a:gd name="T20" fmla="*/ 33 w 133"/>
                  <a:gd name="T21" fmla="*/ 12 h 115"/>
                  <a:gd name="T22" fmla="*/ 45 w 133"/>
                  <a:gd name="T23" fmla="*/ 19 h 115"/>
                  <a:gd name="T24" fmla="*/ 49 w 133"/>
                  <a:gd name="T25" fmla="*/ 16 h 115"/>
                  <a:gd name="T26" fmla="*/ 63 w 133"/>
                  <a:gd name="T27" fmla="*/ 1 h 115"/>
                  <a:gd name="T28" fmla="*/ 64 w 133"/>
                  <a:gd name="T29" fmla="*/ 0 h 115"/>
                  <a:gd name="T30" fmla="*/ 133 w 133"/>
                  <a:gd name="T31" fmla="*/ 4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3" h="115">
                    <a:moveTo>
                      <a:pt x="133" y="40"/>
                    </a:moveTo>
                    <a:cubicBezTo>
                      <a:pt x="131" y="42"/>
                      <a:pt x="129" y="45"/>
                      <a:pt x="127" y="48"/>
                    </a:cubicBezTo>
                    <a:cubicBezTo>
                      <a:pt x="117" y="62"/>
                      <a:pt x="104" y="74"/>
                      <a:pt x="90" y="85"/>
                    </a:cubicBezTo>
                    <a:cubicBezTo>
                      <a:pt x="81" y="103"/>
                      <a:pt x="81" y="103"/>
                      <a:pt x="81" y="103"/>
                    </a:cubicBezTo>
                    <a:cubicBezTo>
                      <a:pt x="61" y="101"/>
                      <a:pt x="61" y="101"/>
                      <a:pt x="61" y="101"/>
                    </a:cubicBezTo>
                    <a:cubicBezTo>
                      <a:pt x="42" y="110"/>
                      <a:pt x="21" y="114"/>
                      <a:pt x="0" y="115"/>
                    </a:cubicBezTo>
                    <a:cubicBezTo>
                      <a:pt x="1" y="35"/>
                      <a:pt x="1" y="35"/>
                      <a:pt x="1" y="35"/>
                    </a:cubicBezTo>
                    <a:cubicBezTo>
                      <a:pt x="8" y="35"/>
                      <a:pt x="16" y="33"/>
                      <a:pt x="23" y="31"/>
                    </a:cubicBezTo>
                    <a:cubicBezTo>
                      <a:pt x="27" y="29"/>
                      <a:pt x="27" y="29"/>
                      <a:pt x="27" y="29"/>
                    </a:cubicBezTo>
                    <a:cubicBezTo>
                      <a:pt x="27" y="8"/>
                      <a:pt x="27" y="8"/>
                      <a:pt x="27" y="8"/>
                    </a:cubicBezTo>
                    <a:cubicBezTo>
                      <a:pt x="33" y="12"/>
                      <a:pt x="33" y="12"/>
                      <a:pt x="33" y="12"/>
                    </a:cubicBezTo>
                    <a:cubicBezTo>
                      <a:pt x="45" y="19"/>
                      <a:pt x="45" y="19"/>
                      <a:pt x="45" y="19"/>
                    </a:cubicBezTo>
                    <a:cubicBezTo>
                      <a:pt x="49" y="16"/>
                      <a:pt x="49" y="16"/>
                      <a:pt x="49" y="16"/>
                    </a:cubicBezTo>
                    <a:cubicBezTo>
                      <a:pt x="54" y="12"/>
                      <a:pt x="59" y="7"/>
                      <a:pt x="63" y="1"/>
                    </a:cubicBezTo>
                    <a:cubicBezTo>
                      <a:pt x="63" y="1"/>
                      <a:pt x="64" y="0"/>
                      <a:pt x="64" y="0"/>
                    </a:cubicBezTo>
                    <a:lnTo>
                      <a:pt x="133" y="40"/>
                    </a:lnTo>
                    <a:close/>
                  </a:path>
                </a:pathLst>
              </a:custGeom>
              <a:solidFill>
                <a:srgbClr val="7A277C"/>
              </a:solidFill>
              <a:ln w="28575" cap="sq" cmpd="sng">
                <a:noFill/>
                <a:miter lim="800000"/>
              </a:ln>
              <a:effectLst/>
              <a:extLst/>
            </p:spPr>
            <p:txBody>
              <a:bodyPr vert="horz" wrap="square" lIns="91440" tIns="45720" rIns="91440" bIns="45720" numCol="1" anchor="t" anchorCtr="0" compatLnSpc="1">
                <a:prstTxWarp prst="textNoShape">
                  <a:avLst/>
                </a:prstTxWarp>
              </a:bodyPr>
              <a:lstStyle/>
              <a:p>
                <a:pPr defTabSz="457200">
                  <a:defRPr/>
                </a:pPr>
                <a:endParaRPr lang="en-GB" kern="0" dirty="0">
                  <a:solidFill>
                    <a:prstClr val="black"/>
                  </a:solidFill>
                  <a:latin typeface="Arial"/>
                </a:endParaRPr>
              </a:p>
            </p:txBody>
          </p:sp>
          <p:sp>
            <p:nvSpPr>
              <p:cNvPr id="74" name="Freeform 35"/>
              <p:cNvSpPr>
                <a:spLocks/>
              </p:cNvSpPr>
              <p:nvPr/>
            </p:nvSpPr>
            <p:spPr bwMode="auto">
              <a:xfrm>
                <a:off x="5914090" y="4926303"/>
                <a:ext cx="944098" cy="836259"/>
              </a:xfrm>
              <a:custGeom>
                <a:avLst/>
                <a:gdLst>
                  <a:gd name="T0" fmla="*/ 131 w 131"/>
                  <a:gd name="T1" fmla="*/ 116 h 116"/>
                  <a:gd name="T2" fmla="*/ 121 w 131"/>
                  <a:gd name="T3" fmla="*/ 115 h 116"/>
                  <a:gd name="T4" fmla="*/ 71 w 131"/>
                  <a:gd name="T5" fmla="*/ 102 h 116"/>
                  <a:gd name="T6" fmla="*/ 51 w 131"/>
                  <a:gd name="T7" fmla="*/ 103 h 116"/>
                  <a:gd name="T8" fmla="*/ 42 w 131"/>
                  <a:gd name="T9" fmla="*/ 84 h 116"/>
                  <a:gd name="T10" fmla="*/ 0 w 131"/>
                  <a:gd name="T11" fmla="*/ 39 h 116"/>
                  <a:gd name="T12" fmla="*/ 69 w 131"/>
                  <a:gd name="T13" fmla="*/ 0 h 116"/>
                  <a:gd name="T14" fmla="*/ 84 w 131"/>
                  <a:gd name="T15" fmla="*/ 17 h 116"/>
                  <a:gd name="T16" fmla="*/ 87 w 131"/>
                  <a:gd name="T17" fmla="*/ 19 h 116"/>
                  <a:gd name="T18" fmla="*/ 106 w 131"/>
                  <a:gd name="T19" fmla="*/ 9 h 116"/>
                  <a:gd name="T20" fmla="*/ 106 w 131"/>
                  <a:gd name="T21" fmla="*/ 15 h 116"/>
                  <a:gd name="T22" fmla="*/ 105 w 131"/>
                  <a:gd name="T23" fmla="*/ 30 h 116"/>
                  <a:gd name="T24" fmla="*/ 109 w 131"/>
                  <a:gd name="T25" fmla="*/ 32 h 116"/>
                  <a:gd name="T26" fmla="*/ 130 w 131"/>
                  <a:gd name="T27" fmla="*/ 36 h 116"/>
                  <a:gd name="T28" fmla="*/ 131 w 131"/>
                  <a:gd name="T29" fmla="*/ 36 h 116"/>
                  <a:gd name="T30" fmla="*/ 131 w 131"/>
                  <a:gd name="T3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116">
                    <a:moveTo>
                      <a:pt x="131" y="116"/>
                    </a:moveTo>
                    <a:cubicBezTo>
                      <a:pt x="128" y="116"/>
                      <a:pt x="125" y="116"/>
                      <a:pt x="121" y="115"/>
                    </a:cubicBezTo>
                    <a:cubicBezTo>
                      <a:pt x="104" y="113"/>
                      <a:pt x="87" y="109"/>
                      <a:pt x="71" y="102"/>
                    </a:cubicBezTo>
                    <a:cubicBezTo>
                      <a:pt x="51" y="103"/>
                      <a:pt x="51" y="103"/>
                      <a:pt x="51" y="103"/>
                    </a:cubicBezTo>
                    <a:cubicBezTo>
                      <a:pt x="42" y="84"/>
                      <a:pt x="42" y="84"/>
                      <a:pt x="42" y="84"/>
                    </a:cubicBezTo>
                    <a:cubicBezTo>
                      <a:pt x="25" y="72"/>
                      <a:pt x="11" y="57"/>
                      <a:pt x="0" y="39"/>
                    </a:cubicBezTo>
                    <a:cubicBezTo>
                      <a:pt x="69" y="0"/>
                      <a:pt x="69" y="0"/>
                      <a:pt x="69" y="0"/>
                    </a:cubicBezTo>
                    <a:cubicBezTo>
                      <a:pt x="73" y="6"/>
                      <a:pt x="78" y="12"/>
                      <a:pt x="84" y="17"/>
                    </a:cubicBezTo>
                    <a:cubicBezTo>
                      <a:pt x="87" y="19"/>
                      <a:pt x="87" y="19"/>
                      <a:pt x="87" y="19"/>
                    </a:cubicBezTo>
                    <a:cubicBezTo>
                      <a:pt x="106" y="9"/>
                      <a:pt x="106" y="9"/>
                      <a:pt x="106" y="9"/>
                    </a:cubicBezTo>
                    <a:cubicBezTo>
                      <a:pt x="106" y="15"/>
                      <a:pt x="106" y="15"/>
                      <a:pt x="106" y="15"/>
                    </a:cubicBezTo>
                    <a:cubicBezTo>
                      <a:pt x="105" y="30"/>
                      <a:pt x="105" y="30"/>
                      <a:pt x="105" y="30"/>
                    </a:cubicBezTo>
                    <a:cubicBezTo>
                      <a:pt x="109" y="32"/>
                      <a:pt x="109" y="32"/>
                      <a:pt x="109" y="32"/>
                    </a:cubicBezTo>
                    <a:cubicBezTo>
                      <a:pt x="116" y="34"/>
                      <a:pt x="123" y="36"/>
                      <a:pt x="130" y="36"/>
                    </a:cubicBezTo>
                    <a:cubicBezTo>
                      <a:pt x="130" y="36"/>
                      <a:pt x="131" y="36"/>
                      <a:pt x="131" y="36"/>
                    </a:cubicBezTo>
                    <a:lnTo>
                      <a:pt x="131" y="116"/>
                    </a:lnTo>
                    <a:close/>
                  </a:path>
                </a:pathLst>
              </a:custGeom>
              <a:solidFill>
                <a:srgbClr val="7A277C"/>
              </a:solidFill>
              <a:ln w="28575" cap="sq" cmpd="sng">
                <a:noFill/>
                <a:miter lim="800000"/>
              </a:ln>
              <a:effectLst/>
              <a:extLst/>
            </p:spPr>
            <p:txBody>
              <a:bodyPr vert="horz" wrap="square" lIns="91440" tIns="45720" rIns="91440" bIns="45720" numCol="1" anchor="t" anchorCtr="0" compatLnSpc="1">
                <a:prstTxWarp prst="textNoShape">
                  <a:avLst/>
                </a:prstTxWarp>
              </a:bodyPr>
              <a:lstStyle/>
              <a:p>
                <a:pPr defTabSz="457200">
                  <a:defRPr/>
                </a:pPr>
                <a:endParaRPr lang="en-GB" kern="0" dirty="0">
                  <a:solidFill>
                    <a:prstClr val="black"/>
                  </a:solidFill>
                  <a:latin typeface="Arial"/>
                </a:endParaRPr>
              </a:p>
            </p:txBody>
          </p:sp>
        </p:grpSp>
        <p:sp>
          <p:nvSpPr>
            <p:cNvPr id="62" name="TextBox 61"/>
            <p:cNvSpPr txBox="1"/>
            <p:nvPr/>
          </p:nvSpPr>
          <p:spPr>
            <a:xfrm rot="19706374">
              <a:off x="1972846" y="1865271"/>
              <a:ext cx="1969477" cy="646331"/>
            </a:xfrm>
            <a:prstGeom prst="rect">
              <a:avLst/>
            </a:prstGeom>
            <a:noFill/>
          </p:spPr>
          <p:txBody>
            <a:bodyPr wrap="square" lIns="0" tIns="0" rIns="0" bIns="0" rtlCol="0">
              <a:spAutoFit/>
            </a:bodyPr>
            <a:lstStyle/>
            <a:p>
              <a:pPr algn="ctr" defTabSz="457200">
                <a:defRPr/>
              </a:pPr>
              <a:r>
                <a:rPr lang="en-GB" sz="1400" b="1" kern="0" dirty="0">
                  <a:solidFill>
                    <a:prstClr val="white"/>
                  </a:solidFill>
                  <a:latin typeface="Arial"/>
                </a:rPr>
                <a:t>INFORMATION</a:t>
              </a:r>
            </a:p>
            <a:p>
              <a:pPr algn="ctr" defTabSz="457200">
                <a:defRPr/>
              </a:pPr>
              <a:r>
                <a:rPr lang="en-GB" sz="1400" kern="0" dirty="0">
                  <a:solidFill>
                    <a:prstClr val="white"/>
                  </a:solidFill>
                  <a:latin typeface="Arial"/>
                </a:rPr>
                <a:t>Pre-activity</a:t>
              </a:r>
            </a:p>
            <a:p>
              <a:pPr algn="ctr" defTabSz="457200">
                <a:defRPr/>
              </a:pPr>
              <a:r>
                <a:rPr lang="en-GB" sz="1400" kern="0" dirty="0">
                  <a:solidFill>
                    <a:prstClr val="white"/>
                  </a:solidFill>
                  <a:latin typeface="Arial"/>
                </a:rPr>
                <a:t>Follow up</a:t>
              </a:r>
            </a:p>
          </p:txBody>
        </p:sp>
        <p:sp>
          <p:nvSpPr>
            <p:cNvPr id="63" name="TextBox 62"/>
            <p:cNvSpPr txBox="1"/>
            <p:nvPr/>
          </p:nvSpPr>
          <p:spPr>
            <a:xfrm rot="2013235">
              <a:off x="3832226" y="1789692"/>
              <a:ext cx="1969477" cy="861774"/>
            </a:xfrm>
            <a:prstGeom prst="rect">
              <a:avLst/>
            </a:prstGeom>
            <a:noFill/>
          </p:spPr>
          <p:txBody>
            <a:bodyPr wrap="square" lIns="0" tIns="0" rIns="0" bIns="0" rtlCol="0">
              <a:spAutoFit/>
            </a:bodyPr>
            <a:lstStyle/>
            <a:p>
              <a:pPr algn="ctr" defTabSz="457200">
                <a:defRPr/>
              </a:pPr>
              <a:r>
                <a:rPr lang="en-GB" sz="1400" b="1" kern="0" dirty="0">
                  <a:solidFill>
                    <a:prstClr val="white"/>
                  </a:solidFill>
                  <a:latin typeface="Arial"/>
                </a:rPr>
                <a:t>EXPECTATIONS</a:t>
              </a:r>
            </a:p>
            <a:p>
              <a:pPr algn="ctr" defTabSz="457200">
                <a:defRPr/>
              </a:pPr>
              <a:r>
                <a:rPr lang="en-GB" sz="1400" kern="0" dirty="0">
                  <a:solidFill>
                    <a:prstClr val="white"/>
                  </a:solidFill>
                  <a:latin typeface="Arial"/>
                </a:rPr>
                <a:t>Format </a:t>
              </a:r>
            </a:p>
            <a:p>
              <a:pPr algn="ctr" defTabSz="457200">
                <a:defRPr/>
              </a:pPr>
              <a:r>
                <a:rPr lang="en-GB" sz="1400" kern="0" dirty="0">
                  <a:solidFill>
                    <a:prstClr val="white"/>
                  </a:solidFill>
                  <a:latin typeface="Arial"/>
                </a:rPr>
                <a:t>Ability level </a:t>
              </a:r>
            </a:p>
            <a:p>
              <a:pPr algn="ctr" defTabSz="457200">
                <a:defRPr/>
              </a:pPr>
              <a:endParaRPr lang="en-GB" sz="1400" kern="0" dirty="0">
                <a:solidFill>
                  <a:prstClr val="white"/>
                </a:solidFill>
                <a:latin typeface="Arial"/>
              </a:endParaRPr>
            </a:p>
          </p:txBody>
        </p:sp>
        <p:sp>
          <p:nvSpPr>
            <p:cNvPr id="64" name="TextBox 63"/>
            <p:cNvSpPr txBox="1"/>
            <p:nvPr/>
          </p:nvSpPr>
          <p:spPr>
            <a:xfrm rot="5400000">
              <a:off x="4725712" y="3365107"/>
              <a:ext cx="1969477" cy="861774"/>
            </a:xfrm>
            <a:prstGeom prst="rect">
              <a:avLst/>
            </a:prstGeom>
            <a:noFill/>
          </p:spPr>
          <p:txBody>
            <a:bodyPr wrap="square" lIns="0" tIns="0" rIns="0" bIns="0" rtlCol="0">
              <a:spAutoFit/>
            </a:bodyPr>
            <a:lstStyle/>
            <a:p>
              <a:pPr algn="ctr" defTabSz="457200">
                <a:defRPr/>
              </a:pPr>
              <a:r>
                <a:rPr lang="en-GB" sz="1400" b="1" kern="0" dirty="0">
                  <a:solidFill>
                    <a:prstClr val="white"/>
                  </a:solidFill>
                  <a:latin typeface="Arial"/>
                </a:rPr>
                <a:t>FACILITIES</a:t>
              </a:r>
            </a:p>
            <a:p>
              <a:pPr algn="ctr" defTabSz="457200">
                <a:defRPr/>
              </a:pPr>
              <a:r>
                <a:rPr lang="en-GB" sz="1400" kern="0" dirty="0">
                  <a:solidFill>
                    <a:prstClr val="white"/>
                  </a:solidFill>
                  <a:latin typeface="Arial"/>
                </a:rPr>
                <a:t>Changing rooms</a:t>
              </a:r>
            </a:p>
            <a:p>
              <a:pPr algn="ctr" defTabSz="457200">
                <a:defRPr/>
              </a:pPr>
              <a:r>
                <a:rPr lang="en-GB" sz="1400" kern="0" dirty="0">
                  <a:solidFill>
                    <a:prstClr val="white"/>
                  </a:solidFill>
                  <a:latin typeface="Arial"/>
                </a:rPr>
                <a:t>Lockers</a:t>
              </a:r>
            </a:p>
            <a:p>
              <a:pPr algn="ctr" defTabSz="457200">
                <a:defRPr/>
              </a:pPr>
              <a:endParaRPr lang="en-GB" sz="1400" kern="0" dirty="0">
                <a:solidFill>
                  <a:prstClr val="white"/>
                </a:solidFill>
                <a:latin typeface="Arial"/>
              </a:endParaRPr>
            </a:p>
          </p:txBody>
        </p:sp>
        <p:sp>
          <p:nvSpPr>
            <p:cNvPr id="65" name="TextBox 64"/>
            <p:cNvSpPr txBox="1"/>
            <p:nvPr/>
          </p:nvSpPr>
          <p:spPr>
            <a:xfrm rot="19890750">
              <a:off x="3888096" y="4946916"/>
              <a:ext cx="1969477" cy="1077218"/>
            </a:xfrm>
            <a:prstGeom prst="rect">
              <a:avLst/>
            </a:prstGeom>
            <a:noFill/>
          </p:spPr>
          <p:txBody>
            <a:bodyPr wrap="square" lIns="0" tIns="0" rIns="0" bIns="0" rtlCol="0">
              <a:spAutoFit/>
            </a:bodyPr>
            <a:lstStyle/>
            <a:p>
              <a:pPr algn="ctr" defTabSz="457200">
                <a:defRPr/>
              </a:pPr>
              <a:r>
                <a:rPr lang="en-GB" sz="1400" b="1" kern="0" dirty="0">
                  <a:solidFill>
                    <a:prstClr val="white"/>
                  </a:solidFill>
                  <a:latin typeface="Arial"/>
                </a:rPr>
                <a:t>CURRENT PARTICIPANTS</a:t>
              </a:r>
            </a:p>
            <a:p>
              <a:pPr algn="ctr" defTabSz="457200">
                <a:defRPr/>
              </a:pPr>
              <a:r>
                <a:rPr lang="en-GB" sz="1400" kern="0" dirty="0">
                  <a:solidFill>
                    <a:prstClr val="white"/>
                  </a:solidFill>
                  <a:latin typeface="Arial"/>
                </a:rPr>
                <a:t>Welcoming</a:t>
              </a:r>
            </a:p>
            <a:p>
              <a:pPr algn="ctr" defTabSz="457200">
                <a:defRPr/>
              </a:pPr>
              <a:r>
                <a:rPr lang="en-GB" sz="1400" kern="0" dirty="0">
                  <a:solidFill>
                    <a:prstClr val="white"/>
                  </a:solidFill>
                  <a:latin typeface="Arial"/>
                </a:rPr>
                <a:t>Sharing knowledge</a:t>
              </a:r>
            </a:p>
            <a:p>
              <a:pPr algn="ctr" defTabSz="457200">
                <a:defRPr/>
              </a:pPr>
              <a:endParaRPr lang="en-GB" sz="1400" kern="0" dirty="0">
                <a:solidFill>
                  <a:prstClr val="white"/>
                </a:solidFill>
                <a:latin typeface="Arial"/>
              </a:endParaRPr>
            </a:p>
          </p:txBody>
        </p:sp>
        <p:sp>
          <p:nvSpPr>
            <p:cNvPr id="66" name="TextBox 65"/>
            <p:cNvSpPr txBox="1"/>
            <p:nvPr/>
          </p:nvSpPr>
          <p:spPr>
            <a:xfrm rot="2151204">
              <a:off x="1923064" y="5124116"/>
              <a:ext cx="1969477" cy="646331"/>
            </a:xfrm>
            <a:prstGeom prst="rect">
              <a:avLst/>
            </a:prstGeom>
            <a:noFill/>
          </p:spPr>
          <p:txBody>
            <a:bodyPr wrap="square" lIns="0" tIns="0" rIns="0" bIns="0" rtlCol="0">
              <a:spAutoFit/>
            </a:bodyPr>
            <a:lstStyle/>
            <a:p>
              <a:pPr algn="ctr" defTabSz="457200">
                <a:defRPr/>
              </a:pPr>
              <a:r>
                <a:rPr lang="en-GB" sz="1400" b="1" kern="0" dirty="0">
                  <a:solidFill>
                    <a:prstClr val="white"/>
                  </a:solidFill>
                  <a:latin typeface="Arial"/>
                </a:rPr>
                <a:t>COACH/LEADER</a:t>
              </a:r>
            </a:p>
            <a:p>
              <a:pPr algn="ctr" defTabSz="457200">
                <a:defRPr/>
              </a:pPr>
              <a:r>
                <a:rPr lang="en-GB" sz="1400" kern="0" dirty="0">
                  <a:solidFill>
                    <a:prstClr val="white"/>
                  </a:solidFill>
                  <a:latin typeface="Arial"/>
                </a:rPr>
                <a:t>Qualified</a:t>
              </a:r>
            </a:p>
            <a:p>
              <a:pPr algn="ctr" defTabSz="457200">
                <a:defRPr/>
              </a:pPr>
              <a:r>
                <a:rPr lang="en-GB" sz="1400" kern="0" dirty="0">
                  <a:solidFill>
                    <a:prstClr val="white"/>
                  </a:solidFill>
                  <a:latin typeface="Arial"/>
                </a:rPr>
                <a:t>Friendly </a:t>
              </a:r>
            </a:p>
          </p:txBody>
        </p:sp>
        <p:sp>
          <p:nvSpPr>
            <p:cNvPr id="67" name="TextBox 66"/>
            <p:cNvSpPr txBox="1"/>
            <p:nvPr/>
          </p:nvSpPr>
          <p:spPr>
            <a:xfrm rot="16037155">
              <a:off x="1123659" y="3396851"/>
              <a:ext cx="1969477" cy="861774"/>
            </a:xfrm>
            <a:prstGeom prst="rect">
              <a:avLst/>
            </a:prstGeom>
            <a:noFill/>
          </p:spPr>
          <p:txBody>
            <a:bodyPr wrap="square" lIns="0" tIns="0" rIns="0" bIns="0" rtlCol="0">
              <a:spAutoFit/>
            </a:bodyPr>
            <a:lstStyle/>
            <a:p>
              <a:pPr algn="ctr" defTabSz="457200">
                <a:defRPr/>
              </a:pPr>
              <a:r>
                <a:rPr lang="en-GB" sz="1400" b="1" kern="0" dirty="0">
                  <a:solidFill>
                    <a:prstClr val="white"/>
                  </a:solidFill>
                  <a:latin typeface="Arial"/>
                </a:rPr>
                <a:t>CUSTOMER SERVICE</a:t>
              </a:r>
            </a:p>
            <a:p>
              <a:pPr algn="ctr" defTabSz="457200">
                <a:defRPr/>
              </a:pPr>
              <a:r>
                <a:rPr lang="en-GB" sz="1400" kern="0" dirty="0">
                  <a:solidFill>
                    <a:prstClr val="white"/>
                  </a:solidFill>
                  <a:latin typeface="Arial"/>
                </a:rPr>
                <a:t>Signage</a:t>
              </a:r>
            </a:p>
            <a:p>
              <a:pPr algn="ctr" defTabSz="457200">
                <a:defRPr/>
              </a:pPr>
              <a:r>
                <a:rPr lang="en-GB" sz="1400" kern="0" dirty="0">
                  <a:solidFill>
                    <a:prstClr val="white"/>
                  </a:solidFill>
                  <a:latin typeface="Arial"/>
                </a:rPr>
                <a:t>Staff</a:t>
              </a:r>
            </a:p>
            <a:p>
              <a:pPr algn="ctr" defTabSz="457200">
                <a:defRPr/>
              </a:pPr>
              <a:endParaRPr lang="en-GB" sz="1400" kern="0" dirty="0">
                <a:solidFill>
                  <a:prstClr val="white"/>
                </a:solidFill>
                <a:latin typeface="Arial"/>
              </a:endParaRPr>
            </a:p>
          </p:txBody>
        </p:sp>
      </p:grpSp>
      <p:sp>
        <p:nvSpPr>
          <p:cNvPr id="75" name="Rounded Rectangle 74"/>
          <p:cNvSpPr/>
          <p:nvPr/>
        </p:nvSpPr>
        <p:spPr>
          <a:xfrm>
            <a:off x="216497" y="265552"/>
            <a:ext cx="2286000" cy="663575"/>
          </a:xfrm>
          <a:prstGeom prst="round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1</a:t>
            </a:r>
            <a:r>
              <a:rPr lang="en-GB" baseline="30000" dirty="0">
                <a:solidFill>
                  <a:prstClr val="white"/>
                </a:solidFill>
              </a:rPr>
              <a:t>ST</a:t>
            </a:r>
            <a:r>
              <a:rPr lang="en-GB" dirty="0">
                <a:solidFill>
                  <a:prstClr val="white"/>
                </a:solidFill>
              </a:rPr>
              <a:t> EXPERIENCE </a:t>
            </a:r>
          </a:p>
        </p:txBody>
      </p:sp>
      <p:cxnSp>
        <p:nvCxnSpPr>
          <p:cNvPr id="7" name="Straight Connector 6"/>
          <p:cNvCxnSpPr/>
          <p:nvPr/>
        </p:nvCxnSpPr>
        <p:spPr>
          <a:xfrm>
            <a:off x="2162462" y="870891"/>
            <a:ext cx="524708" cy="6522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194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Picture 4"/>
          <p:cNvPicPr>
            <a:picLocks noChangeAspect="1"/>
          </p:cNvPicPr>
          <p:nvPr/>
        </p:nvPicPr>
        <p:blipFill>
          <a:blip r:embed="rId3"/>
          <a:stretch>
            <a:fillRect/>
          </a:stretch>
        </p:blipFill>
        <p:spPr>
          <a:xfrm>
            <a:off x="2" y="0"/>
            <a:ext cx="9295905" cy="6021388"/>
          </a:xfrm>
          <a:prstGeom prst="rect">
            <a:avLst/>
          </a:prstGeom>
        </p:spPr>
      </p:pic>
      <p:sp>
        <p:nvSpPr>
          <p:cNvPr id="4" name="TextBox 3"/>
          <p:cNvSpPr txBox="1"/>
          <p:nvPr/>
        </p:nvSpPr>
        <p:spPr>
          <a:xfrm>
            <a:off x="7403335" y="6477918"/>
            <a:ext cx="1603324" cy="261610"/>
          </a:xfrm>
          <a:prstGeom prst="rect">
            <a:avLst/>
          </a:prstGeom>
          <a:noFill/>
        </p:spPr>
        <p:txBody>
          <a:bodyPr wrap="none" rtlCol="0">
            <a:spAutoFit/>
          </a:bodyPr>
          <a:lstStyle/>
          <a:p>
            <a:r>
              <a:rPr lang="en-GB" sz="1050" dirty="0">
                <a:latin typeface="Arial" panose="020B0604020202020204" pitchFamily="34" charset="0"/>
                <a:cs typeface="Arial" panose="020B0604020202020204" pitchFamily="34" charset="0"/>
              </a:rPr>
              <a:t>Source: Sport England</a:t>
            </a:r>
          </a:p>
        </p:txBody>
      </p:sp>
    </p:spTree>
    <p:extLst>
      <p:ext uri="{BB962C8B-B14F-4D97-AF65-F5344CB8AC3E}">
        <p14:creationId xmlns:p14="http://schemas.microsoft.com/office/powerpoint/2010/main" val="3389840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8"/>
          <p:cNvSpPr txBox="1">
            <a:spLocks noChangeArrowheads="1"/>
          </p:cNvSpPr>
          <p:nvPr/>
        </p:nvSpPr>
        <p:spPr bwMode="auto">
          <a:xfrm>
            <a:off x="233362" y="276539"/>
            <a:ext cx="8677275" cy="54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Verdana" panose="020B0604030504040204" pitchFamily="34" charset="0"/>
                <a:cs typeface="Arial" panose="020B0604020202020204" pitchFamily="34" charset="0"/>
              </a:defRPr>
            </a:lvl1pPr>
            <a:lvl2pPr marL="742950" indent="-285750" defTabSz="457200">
              <a:defRPr>
                <a:solidFill>
                  <a:schemeClr val="tx1"/>
                </a:solidFill>
                <a:latin typeface="Verdana" panose="020B0604030504040204" pitchFamily="34" charset="0"/>
                <a:cs typeface="Arial" panose="020B0604020202020204" pitchFamily="34" charset="0"/>
              </a:defRPr>
            </a:lvl2pPr>
            <a:lvl3pPr marL="1143000" indent="-228600" defTabSz="457200">
              <a:defRPr>
                <a:solidFill>
                  <a:schemeClr val="tx1"/>
                </a:solidFill>
                <a:latin typeface="Verdana" panose="020B0604030504040204" pitchFamily="34" charset="0"/>
                <a:cs typeface="Arial" panose="020B0604020202020204" pitchFamily="34" charset="0"/>
              </a:defRPr>
            </a:lvl3pPr>
            <a:lvl4pPr marL="1600200" indent="-228600" defTabSz="457200">
              <a:defRPr>
                <a:solidFill>
                  <a:schemeClr val="tx1"/>
                </a:solidFill>
                <a:latin typeface="Verdana" panose="020B0604030504040204" pitchFamily="34" charset="0"/>
                <a:cs typeface="Arial" panose="020B0604020202020204" pitchFamily="34" charset="0"/>
              </a:defRPr>
            </a:lvl4pPr>
            <a:lvl5pPr marL="2057400" indent="-228600" defTabSz="45720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lnSpc>
                <a:spcPct val="80000"/>
              </a:lnSpc>
              <a:spcBef>
                <a:spcPct val="0"/>
              </a:spcBef>
              <a:spcAft>
                <a:spcPct val="0"/>
              </a:spcAft>
            </a:pPr>
            <a:r>
              <a:rPr lang="en-US" altLang="en-US" sz="3600" dirty="0">
                <a:solidFill>
                  <a:prstClr val="black"/>
                </a:solidFill>
                <a:latin typeface="Arial Black" panose="020B0A04020102020204" pitchFamily="34" charset="0"/>
                <a:ea typeface="ヒラギノ角ゴ Pro W3" pitchFamily="-84" charset="-128"/>
              </a:rPr>
              <a:t>ON-GOING CONVERSATION</a:t>
            </a:r>
          </a:p>
        </p:txBody>
      </p:sp>
      <p:sp>
        <p:nvSpPr>
          <p:cNvPr id="4" name="Subtitle 1"/>
          <p:cNvSpPr txBox="1">
            <a:spLocks/>
          </p:cNvSpPr>
          <p:nvPr/>
        </p:nvSpPr>
        <p:spPr>
          <a:xfrm>
            <a:off x="369517" y="960694"/>
            <a:ext cx="5166987" cy="3523624"/>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GB" sz="1600" dirty="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GB" sz="2400" b="1" dirty="0">
                <a:solidFill>
                  <a:prstClr val="black"/>
                </a:solidFill>
                <a:latin typeface="Arial" panose="020B0604020202020204" pitchFamily="34" charset="0"/>
                <a:cs typeface="Arial" panose="020B0604020202020204" pitchFamily="34" charset="0"/>
              </a:rPr>
              <a:t>Before:</a:t>
            </a:r>
          </a:p>
          <a:p>
            <a:pPr marL="0" indent="0">
              <a:buFont typeface="Arial" panose="020B0604020202020204" pitchFamily="34" charset="0"/>
              <a:buNone/>
              <a:defRPr/>
            </a:pPr>
            <a:r>
              <a:rPr lang="en-GB" sz="2400" dirty="0">
                <a:solidFill>
                  <a:prstClr val="black"/>
                </a:solidFill>
                <a:latin typeface="Arial" panose="020B0604020202020204" pitchFamily="34" charset="0"/>
                <a:cs typeface="Arial" panose="020B0604020202020204" pitchFamily="34" charset="0"/>
              </a:rPr>
              <a:t>Initial research to shape the programme and create interest</a:t>
            </a:r>
          </a:p>
          <a:p>
            <a:pPr>
              <a:defRPr/>
            </a:pPr>
            <a:endParaRPr lang="en-GB" sz="2400" dirty="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GB" sz="2400" b="1" dirty="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GB" sz="2400" b="1" dirty="0">
                <a:solidFill>
                  <a:prstClr val="black"/>
                </a:solidFill>
                <a:latin typeface="Arial" panose="020B0604020202020204" pitchFamily="34" charset="0"/>
                <a:cs typeface="Arial" panose="020B0604020202020204" pitchFamily="34" charset="0"/>
              </a:rPr>
              <a:t>For the duration:</a:t>
            </a:r>
          </a:p>
          <a:p>
            <a:pPr marL="0" indent="0">
              <a:buFont typeface="Arial" panose="020B0604020202020204" pitchFamily="34" charset="0"/>
              <a:buNone/>
              <a:defRPr/>
            </a:pPr>
            <a:r>
              <a:rPr lang="en-GB" sz="2400" dirty="0">
                <a:solidFill>
                  <a:prstClr val="black"/>
                </a:solidFill>
                <a:latin typeface="Arial" panose="020B0604020202020204" pitchFamily="34" charset="0"/>
                <a:cs typeface="Arial" panose="020B0604020202020204" pitchFamily="34" charset="0"/>
              </a:rPr>
              <a:t>Continued conversation to ensure the programme is still fulfilling the values of the participants. </a:t>
            </a:r>
            <a:r>
              <a:rPr lang="en-GB" sz="2400" i="1" dirty="0">
                <a:solidFill>
                  <a:prstClr val="black"/>
                </a:solidFill>
                <a:latin typeface="Arial" panose="020B0604020202020204" pitchFamily="34" charset="0"/>
                <a:cs typeface="Arial" panose="020B0604020202020204" pitchFamily="34" charset="0"/>
              </a:rPr>
              <a:t>What was their first experience like? What is/isn’t working for them?</a:t>
            </a:r>
          </a:p>
          <a:p>
            <a:pPr marL="0" indent="0">
              <a:buFont typeface="Arial" panose="020B0604020202020204" pitchFamily="34" charset="0"/>
              <a:buNone/>
              <a:defRPr/>
            </a:pPr>
            <a:endParaRPr lang="en-GB" sz="2400" dirty="0">
              <a:solidFill>
                <a:prstClr val="black"/>
              </a:solidFill>
              <a:latin typeface="Arial" panose="020B0604020202020204" pitchFamily="34" charset="0"/>
              <a:cs typeface="Arial" panose="020B0604020202020204" pitchFamily="34" charset="0"/>
            </a:endParaRPr>
          </a:p>
          <a:p>
            <a:pPr>
              <a:defRPr/>
            </a:pPr>
            <a:endParaRPr lang="en-GB" sz="1600" dirty="0">
              <a:solidFill>
                <a:prstClr val="black"/>
              </a:solidFill>
              <a:latin typeface="Arial" panose="020B0604020202020204" pitchFamily="34" charset="0"/>
              <a:cs typeface="Arial" panose="020B0604020202020204" pitchFamily="34" charset="0"/>
            </a:endParaRPr>
          </a:p>
        </p:txBody>
      </p:sp>
      <p:sp>
        <p:nvSpPr>
          <p:cNvPr id="2" name="Down Arrow 1"/>
          <p:cNvSpPr/>
          <p:nvPr/>
        </p:nvSpPr>
        <p:spPr>
          <a:xfrm>
            <a:off x="712852" y="2704516"/>
            <a:ext cx="464594" cy="539724"/>
          </a:xfrm>
          <a:prstGeom prst="downArrow">
            <a:avLst/>
          </a:prstGeom>
          <a:solidFill>
            <a:srgbClr val="771D75"/>
          </a:solidFill>
          <a:ln>
            <a:solidFill>
              <a:srgbClr val="771D75"/>
            </a:solidFill>
          </a:ln>
        </p:spPr>
        <p:style>
          <a:lnRef idx="1">
            <a:schemeClr val="accent1"/>
          </a:lnRef>
          <a:fillRef idx="3">
            <a:schemeClr val="accent1"/>
          </a:fillRef>
          <a:effectRef idx="2">
            <a:schemeClr val="accent1"/>
          </a:effectRef>
          <a:fontRef idx="minor">
            <a:schemeClr val="lt1"/>
          </a:fontRef>
        </p:style>
        <p:txBody>
          <a:bodyPr anchor="ctr"/>
          <a:lstStyle/>
          <a:p>
            <a:pPr eaLnBrk="0" fontAlgn="base" hangingPunct="0">
              <a:spcBef>
                <a:spcPct val="0"/>
              </a:spcBef>
              <a:spcAft>
                <a:spcPct val="0"/>
              </a:spcAft>
              <a:defRPr/>
            </a:pPr>
            <a:endParaRPr lang="en-GB" sz="1600" dirty="0">
              <a:solidFill>
                <a:prstClr val="white"/>
              </a:solidFill>
              <a:latin typeface="Arial" panose="020B0604020202020204" pitchFamily="34" charset="0"/>
            </a:endParaRPr>
          </a:p>
        </p:txBody>
      </p:sp>
      <p:sp>
        <p:nvSpPr>
          <p:cNvPr id="6" name="Right Brace 5"/>
          <p:cNvSpPr/>
          <p:nvPr/>
        </p:nvSpPr>
        <p:spPr>
          <a:xfrm>
            <a:off x="5372535" y="1840952"/>
            <a:ext cx="1014608" cy="4233798"/>
          </a:xfrm>
          <a:prstGeom prst="rightBrace">
            <a:avLst>
              <a:gd name="adj1" fmla="val 46428"/>
              <a:gd name="adj2" fmla="val 48660"/>
            </a:avLst>
          </a:prstGeom>
          <a:ln w="57150">
            <a:solidFill>
              <a:srgbClr val="66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prstClr val="black"/>
              </a:solidFill>
            </a:endParaRPr>
          </a:p>
        </p:txBody>
      </p:sp>
      <p:sp>
        <p:nvSpPr>
          <p:cNvPr id="7" name="TextBox 6"/>
          <p:cNvSpPr txBox="1"/>
          <p:nvPr/>
        </p:nvSpPr>
        <p:spPr>
          <a:xfrm>
            <a:off x="6705371" y="3219187"/>
            <a:ext cx="2350947" cy="1477328"/>
          </a:xfrm>
          <a:prstGeom prst="rect">
            <a:avLst/>
          </a:prstGeom>
          <a:noFill/>
        </p:spPr>
        <p:txBody>
          <a:bodyPr wrap="square" rtlCol="0">
            <a:spAutoFit/>
          </a:bodyPr>
          <a:lstStyle/>
          <a:p>
            <a:pPr algn="ctr"/>
            <a:r>
              <a:rPr lang="en-GB" dirty="0">
                <a:solidFill>
                  <a:srgbClr val="660066"/>
                </a:solidFill>
                <a:latin typeface="Arial Black" panose="020B0A04020102020204" pitchFamily="34" charset="0"/>
                <a:cs typeface="Arial" panose="020B0604020202020204" pitchFamily="34" charset="0"/>
              </a:rPr>
              <a:t>Ensure participants feel important and part of a community</a:t>
            </a:r>
          </a:p>
        </p:txBody>
      </p:sp>
    </p:spTree>
    <p:extLst>
      <p:ext uri="{BB962C8B-B14F-4D97-AF65-F5344CB8AC3E}">
        <p14:creationId xmlns:p14="http://schemas.microsoft.com/office/powerpoint/2010/main" val="1861415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27927" y="593628"/>
            <a:ext cx="8105775" cy="507831"/>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r>
              <a:rPr lang="en-GB" sz="3000" dirty="0">
                <a:solidFill>
                  <a:prstClr val="black"/>
                </a:solidFill>
                <a:latin typeface="Arial Black" panose="020B0A04020102020204" pitchFamily="34" charset="0"/>
              </a:rPr>
              <a:t>Feedback is vital!</a:t>
            </a:r>
          </a:p>
        </p:txBody>
      </p:sp>
      <p:sp>
        <p:nvSpPr>
          <p:cNvPr id="6" name="Rectangle 5"/>
          <p:cNvSpPr/>
          <p:nvPr/>
        </p:nvSpPr>
        <p:spPr>
          <a:xfrm>
            <a:off x="573659" y="1334726"/>
            <a:ext cx="8044248" cy="4401205"/>
          </a:xfrm>
          <a:prstGeom prst="rect">
            <a:avLst/>
          </a:prstGeom>
        </p:spPr>
        <p:txBody>
          <a:bodyPr wrap="square">
            <a:spAutoFit/>
          </a:bodyPr>
          <a:lstStyle/>
          <a:p>
            <a:r>
              <a:rPr lang="en-GB" sz="2000" dirty="0">
                <a:solidFill>
                  <a:srgbClr val="660066"/>
                </a:solidFill>
                <a:latin typeface="Arial" panose="020B0604020202020204" pitchFamily="34" charset="0"/>
                <a:cs typeface="Arial" panose="020B0604020202020204" pitchFamily="34" charset="0"/>
              </a:rPr>
              <a:t>Monitoring and evaluation can take many different forms, but there are key principles that always apply:</a:t>
            </a:r>
          </a:p>
          <a:p>
            <a:endParaRPr lang="en-GB" sz="2000" dirty="0">
              <a:solidFill>
                <a:srgbClr val="66006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rgbClr val="660066"/>
                </a:solidFill>
                <a:latin typeface="Arial" panose="020B0604020202020204" pitchFamily="34" charset="0"/>
                <a:cs typeface="Arial" panose="020B0604020202020204" pitchFamily="34" charset="0"/>
              </a:rPr>
              <a:t>Combine multiple sources of information</a:t>
            </a:r>
          </a:p>
          <a:p>
            <a:endParaRPr lang="en-GB" sz="2000" dirty="0">
              <a:solidFill>
                <a:srgbClr val="66006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rgbClr val="660066"/>
                </a:solidFill>
                <a:latin typeface="Arial" panose="020B0604020202020204" pitchFamily="34" charset="0"/>
                <a:cs typeface="Arial" panose="020B0604020202020204" pitchFamily="34" charset="0"/>
              </a:rPr>
              <a:t>Be practical about what you can achieve</a:t>
            </a:r>
          </a:p>
          <a:p>
            <a:pPr marL="285750" indent="-285750">
              <a:buFont typeface="Arial" panose="020B0604020202020204" pitchFamily="34" charset="0"/>
              <a:buChar char="•"/>
            </a:pPr>
            <a:endParaRPr lang="en-GB" sz="2000" dirty="0">
              <a:solidFill>
                <a:srgbClr val="66006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rgbClr val="660066"/>
                </a:solidFill>
                <a:latin typeface="Arial" panose="020B0604020202020204" pitchFamily="34" charset="0"/>
                <a:cs typeface="Arial" panose="020B0604020202020204" pitchFamily="34" charset="0"/>
              </a:rPr>
              <a:t>Measure</a:t>
            </a:r>
          </a:p>
          <a:p>
            <a:pPr marL="285750" indent="-285750">
              <a:buFont typeface="Arial" panose="020B0604020202020204" pitchFamily="34" charset="0"/>
              <a:buChar char="•"/>
            </a:pPr>
            <a:endParaRPr lang="en-GB" sz="2000" dirty="0">
              <a:solidFill>
                <a:srgbClr val="66006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rgbClr val="660066"/>
                </a:solidFill>
                <a:latin typeface="Arial" panose="020B0604020202020204" pitchFamily="34" charset="0"/>
                <a:cs typeface="Arial" panose="020B0604020202020204" pitchFamily="34" charset="0"/>
              </a:rPr>
              <a:t>Combine the lessons learned on a weekly basis</a:t>
            </a:r>
          </a:p>
          <a:p>
            <a:pPr marL="285750" indent="-285750">
              <a:buFont typeface="Arial" panose="020B0604020202020204" pitchFamily="34" charset="0"/>
              <a:buChar char="•"/>
            </a:pPr>
            <a:endParaRPr lang="en-GB" sz="2000" dirty="0">
              <a:solidFill>
                <a:srgbClr val="66006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rgbClr val="660066"/>
                </a:solidFill>
                <a:latin typeface="Arial" panose="020B0604020202020204" pitchFamily="34" charset="0"/>
                <a:cs typeface="Arial" panose="020B0604020202020204" pitchFamily="34" charset="0"/>
              </a:rPr>
              <a:t>Change and adapt your approach</a:t>
            </a:r>
          </a:p>
          <a:p>
            <a:pPr marL="285750" indent="-285750">
              <a:buFont typeface="Arial" panose="020B0604020202020204" pitchFamily="34" charset="0"/>
              <a:buChar char="•"/>
            </a:pPr>
            <a:endParaRPr lang="en-GB" sz="2000" dirty="0">
              <a:solidFill>
                <a:srgbClr val="66006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rgbClr val="660066"/>
                </a:solidFill>
                <a:latin typeface="Arial" panose="020B0604020202020204" pitchFamily="34" charset="0"/>
                <a:cs typeface="Arial" panose="020B0604020202020204" pitchFamily="34" charset="0"/>
              </a:rPr>
              <a:t>Take time to discuss the findings properly</a:t>
            </a:r>
          </a:p>
        </p:txBody>
      </p:sp>
    </p:spTree>
    <p:extLst>
      <p:ext uri="{BB962C8B-B14F-4D97-AF65-F5344CB8AC3E}">
        <p14:creationId xmlns:p14="http://schemas.microsoft.com/office/powerpoint/2010/main" val="2507058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82" y="100210"/>
            <a:ext cx="8981162" cy="5987441"/>
          </a:xfrm>
          <a:prstGeom prst="rect">
            <a:avLst/>
          </a:prstGeom>
        </p:spPr>
      </p:pic>
    </p:spTree>
    <p:extLst>
      <p:ext uri="{BB962C8B-B14F-4D97-AF65-F5344CB8AC3E}">
        <p14:creationId xmlns:p14="http://schemas.microsoft.com/office/powerpoint/2010/main" val="2849835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5"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9132" y="1256192"/>
            <a:ext cx="6523038"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6" name="TextBox 1"/>
          <p:cNvSpPr txBox="1">
            <a:spLocks noChangeArrowheads="1"/>
          </p:cNvSpPr>
          <p:nvPr/>
        </p:nvSpPr>
        <p:spPr bwMode="auto">
          <a:xfrm>
            <a:off x="3008205" y="3092135"/>
            <a:ext cx="64865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pitchFamily="-84" charset="-128"/>
              </a:defRPr>
            </a:lvl1pPr>
            <a:lvl2pPr marL="742950" indent="-285750">
              <a:defRPr>
                <a:solidFill>
                  <a:schemeClr val="tx1"/>
                </a:solidFill>
                <a:latin typeface="Calibri" panose="020F0502020204030204" pitchFamily="34" charset="0"/>
                <a:ea typeface="ヒラギノ角ゴ Pro W3" pitchFamily="-84" charset="-128"/>
              </a:defRPr>
            </a:lvl2pPr>
            <a:lvl3pPr marL="1143000" indent="-228600">
              <a:defRPr>
                <a:solidFill>
                  <a:schemeClr val="tx1"/>
                </a:solidFill>
                <a:latin typeface="Calibri" panose="020F0502020204030204" pitchFamily="34" charset="0"/>
                <a:ea typeface="ヒラギノ角ゴ Pro W3" pitchFamily="-84" charset="-128"/>
              </a:defRPr>
            </a:lvl3pPr>
            <a:lvl4pPr marL="1600200" indent="-228600">
              <a:defRPr>
                <a:solidFill>
                  <a:schemeClr val="tx1"/>
                </a:solidFill>
                <a:latin typeface="Calibri" panose="020F0502020204030204" pitchFamily="34" charset="0"/>
                <a:ea typeface="ヒラギノ角ゴ Pro W3" pitchFamily="-84" charset="-128"/>
              </a:defRPr>
            </a:lvl4pPr>
            <a:lvl5pPr marL="2057400" indent="-228600">
              <a:defRPr>
                <a:solidFill>
                  <a:schemeClr val="tx1"/>
                </a:solidFill>
                <a:latin typeface="Calibri" panose="020F0502020204030204" pitchFamily="34" charset="0"/>
                <a:ea typeface="ヒラギノ角ゴ Pro W3" pitchFamily="-8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4" charset="-128"/>
              </a:defRPr>
            </a:lvl9pPr>
          </a:lstStyle>
          <a:p>
            <a:pPr fontAlgn="base">
              <a:lnSpc>
                <a:spcPct val="90000"/>
              </a:lnSpc>
              <a:spcBef>
                <a:spcPct val="0"/>
              </a:spcBef>
              <a:spcAft>
                <a:spcPct val="0"/>
              </a:spcAft>
            </a:pPr>
            <a:r>
              <a:rPr lang="en-US" altLang="en-US" sz="2800" dirty="0">
                <a:solidFill>
                  <a:prstClr val="black"/>
                </a:solidFill>
                <a:latin typeface="Arial Black" panose="020B0A04020102020204" pitchFamily="34" charset="0"/>
              </a:rPr>
              <a:t>Let’s pledge together!</a:t>
            </a:r>
          </a:p>
        </p:txBody>
      </p:sp>
      <p:sp>
        <p:nvSpPr>
          <p:cNvPr id="5" name="Snip Diagonal Corner Rectangle 4"/>
          <p:cNvSpPr/>
          <p:nvPr/>
        </p:nvSpPr>
        <p:spPr>
          <a:xfrm>
            <a:off x="278781" y="249597"/>
            <a:ext cx="2015063" cy="810678"/>
          </a:xfrm>
          <a:prstGeom prst="snip2Diag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Arial Black" panose="020B0A04020102020204" pitchFamily="34" charset="0"/>
              </a:rPr>
              <a:t>TASK</a:t>
            </a:r>
          </a:p>
        </p:txBody>
      </p:sp>
    </p:spTree>
    <p:extLst>
      <p:ext uri="{BB962C8B-B14F-4D97-AF65-F5344CB8AC3E}">
        <p14:creationId xmlns:p14="http://schemas.microsoft.com/office/powerpoint/2010/main" val="242772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113" y="1641457"/>
            <a:ext cx="5767755" cy="461665"/>
          </a:xfrm>
          <a:prstGeom prst="rect">
            <a:avLst/>
          </a:prstGeom>
          <a:noFill/>
        </p:spPr>
        <p:txBody>
          <a:bodyPr wrap="square" rtlCol="0">
            <a:spAutoFit/>
          </a:bodyPr>
          <a:lstStyle/>
          <a:p>
            <a:r>
              <a:rPr lang="en-GB" sz="2400" dirty="0">
                <a:solidFill>
                  <a:prstClr val="black"/>
                </a:solidFill>
                <a:latin typeface="Arial Black" panose="020B0A04020102020204" pitchFamily="34" charset="0"/>
              </a:rPr>
              <a:t>Before we start…</a:t>
            </a:r>
          </a:p>
        </p:txBody>
      </p:sp>
      <p:sp>
        <p:nvSpPr>
          <p:cNvPr id="4" name="TextBox 3"/>
          <p:cNvSpPr txBox="1"/>
          <p:nvPr/>
        </p:nvSpPr>
        <p:spPr>
          <a:xfrm>
            <a:off x="505113" y="2270946"/>
            <a:ext cx="7745662" cy="461665"/>
          </a:xfrm>
          <a:prstGeom prst="rect">
            <a:avLst/>
          </a:prstGeom>
          <a:noFill/>
        </p:spPr>
        <p:txBody>
          <a:bodyPr wrap="square" rtlCol="0">
            <a:spAutoFit/>
          </a:bodyPr>
          <a:lstStyle/>
          <a:p>
            <a:r>
              <a:rPr lang="en-GB" sz="2400" b="1" dirty="0">
                <a:solidFill>
                  <a:prstClr val="black"/>
                </a:solidFill>
                <a:latin typeface="Arial Black" panose="020B0A04020102020204" pitchFamily="34" charset="0"/>
              </a:rPr>
              <a:t>Group discussion: women &amp; girls’ sport</a:t>
            </a:r>
          </a:p>
        </p:txBody>
      </p:sp>
      <p:sp>
        <p:nvSpPr>
          <p:cNvPr id="5" name="TextBox 4"/>
          <p:cNvSpPr txBox="1"/>
          <p:nvPr/>
        </p:nvSpPr>
        <p:spPr>
          <a:xfrm>
            <a:off x="627778" y="2855719"/>
            <a:ext cx="7406195" cy="2677656"/>
          </a:xfrm>
          <a:prstGeom prst="rect">
            <a:avLst/>
          </a:prstGeom>
          <a:noFill/>
        </p:spPr>
        <p:txBody>
          <a:bodyPr wrap="none" rtlCol="0">
            <a:spAutoFit/>
          </a:bodyPr>
          <a:lstStyle/>
          <a:p>
            <a:endParaRPr lang="en-GB" sz="2400" dirty="0">
              <a:solidFill>
                <a:prstClr val="black"/>
              </a:solidFill>
              <a:latin typeface="Arial" panose="020B0604020202020204" pitchFamily="34" charset="0"/>
            </a:endParaRPr>
          </a:p>
          <a:p>
            <a:pPr marL="285750" indent="-285750">
              <a:buFont typeface="Arial" panose="020B0604020202020204" pitchFamily="34" charset="0"/>
              <a:buChar char="•"/>
            </a:pPr>
            <a:r>
              <a:rPr lang="en-GB" sz="2400" dirty="0">
                <a:solidFill>
                  <a:prstClr val="black"/>
                </a:solidFill>
                <a:latin typeface="Arial" panose="020B0604020202020204" pitchFamily="34" charset="0"/>
              </a:rPr>
              <a:t>What are you trying to achieve as an organisation?</a:t>
            </a:r>
          </a:p>
          <a:p>
            <a:endParaRPr lang="en-GB" sz="2400" dirty="0">
              <a:solidFill>
                <a:prstClr val="black"/>
              </a:solidFill>
              <a:latin typeface="Arial" panose="020B0604020202020204" pitchFamily="34" charset="0"/>
            </a:endParaRPr>
          </a:p>
          <a:p>
            <a:pPr marL="285750" indent="-285750">
              <a:buFont typeface="Arial" panose="020B0604020202020204" pitchFamily="34" charset="0"/>
              <a:buChar char="•"/>
            </a:pPr>
            <a:r>
              <a:rPr lang="en-GB" sz="2400" dirty="0">
                <a:solidFill>
                  <a:prstClr val="black"/>
                </a:solidFill>
                <a:latin typeface="Arial" panose="020B0604020202020204" pitchFamily="34" charset="0"/>
              </a:rPr>
              <a:t>What do you find challenging?</a:t>
            </a:r>
          </a:p>
          <a:p>
            <a:endParaRPr lang="en-GB" sz="2400" dirty="0">
              <a:solidFill>
                <a:srgbClr val="7030A0"/>
              </a:solidFill>
              <a:latin typeface="Arial" panose="020B0604020202020204" pitchFamily="34" charset="0"/>
            </a:endParaRPr>
          </a:p>
          <a:p>
            <a:pPr algn="ctr"/>
            <a:r>
              <a:rPr lang="en-GB" sz="2400" dirty="0">
                <a:solidFill>
                  <a:srgbClr val="660066"/>
                </a:solidFill>
                <a:latin typeface="Arial" panose="020B0604020202020204" pitchFamily="34" charset="0"/>
              </a:rPr>
              <a:t>10 minutes</a:t>
            </a:r>
          </a:p>
          <a:p>
            <a:pPr marL="285750" indent="-285750">
              <a:buFont typeface="Arial" panose="020B0604020202020204" pitchFamily="34" charset="0"/>
              <a:buChar char="•"/>
            </a:pPr>
            <a:endParaRPr lang="en-GB" sz="2400" dirty="0">
              <a:solidFill>
                <a:prstClr val="black"/>
              </a:solidFill>
              <a:latin typeface="Arial" panose="020B0604020202020204" pitchFamily="34" charset="0"/>
            </a:endParaRPr>
          </a:p>
        </p:txBody>
      </p:sp>
      <p:sp>
        <p:nvSpPr>
          <p:cNvPr id="3" name="Snip Diagonal Corner Rectangle 2"/>
          <p:cNvSpPr/>
          <p:nvPr/>
        </p:nvSpPr>
        <p:spPr>
          <a:xfrm>
            <a:off x="627778" y="490892"/>
            <a:ext cx="2015063" cy="810678"/>
          </a:xfrm>
          <a:prstGeom prst="snip2Diag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Arial Black" panose="020B0A04020102020204" pitchFamily="34" charset="0"/>
              </a:rPr>
              <a:t>TASK</a:t>
            </a:r>
          </a:p>
        </p:txBody>
      </p:sp>
    </p:spTree>
    <p:extLst>
      <p:ext uri="{BB962C8B-B14F-4D97-AF65-F5344CB8AC3E}">
        <p14:creationId xmlns:p14="http://schemas.microsoft.com/office/powerpoint/2010/main" val="1880491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24526"/>
          </a:xfrm>
          <a:prstGeom prst="rect">
            <a:avLst/>
          </a:prstGeom>
        </p:spPr>
      </p:pic>
      <p:sp>
        <p:nvSpPr>
          <p:cNvPr id="2" name="TextBox 1"/>
          <p:cNvSpPr txBox="1"/>
          <p:nvPr/>
        </p:nvSpPr>
        <p:spPr>
          <a:xfrm>
            <a:off x="1495454" y="2562263"/>
            <a:ext cx="6153095" cy="1107996"/>
          </a:xfrm>
          <a:prstGeom prst="rect">
            <a:avLst/>
          </a:prstGeom>
          <a:noFill/>
        </p:spPr>
        <p:txBody>
          <a:bodyPr wrap="none" rtlCol="0">
            <a:spAutoFit/>
          </a:bodyPr>
          <a:lstStyle/>
          <a:p>
            <a:r>
              <a:rPr lang="en-GB" sz="6600" dirty="0">
                <a:solidFill>
                  <a:prstClr val="white"/>
                </a:solidFill>
                <a:latin typeface="Arial Black" panose="020B0A04020102020204" pitchFamily="34" charset="0"/>
              </a:rPr>
              <a:t>THANK YOU!</a:t>
            </a:r>
          </a:p>
        </p:txBody>
      </p:sp>
    </p:spTree>
    <p:extLst>
      <p:ext uri="{BB962C8B-B14F-4D97-AF65-F5344CB8AC3E}">
        <p14:creationId xmlns:p14="http://schemas.microsoft.com/office/powerpoint/2010/main" val="2538173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28800"/>
            <a:ext cx="9144000" cy="290576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extBox 1"/>
          <p:cNvSpPr txBox="1"/>
          <p:nvPr/>
        </p:nvSpPr>
        <p:spPr>
          <a:xfrm>
            <a:off x="158044" y="1034675"/>
            <a:ext cx="8161264" cy="584775"/>
          </a:xfrm>
          <a:prstGeom prst="rect">
            <a:avLst/>
          </a:prstGeom>
          <a:noFill/>
        </p:spPr>
        <p:txBody>
          <a:bodyPr wrap="square" rtlCol="0">
            <a:spAutoFit/>
          </a:bodyPr>
          <a:lstStyle/>
          <a:p>
            <a:r>
              <a:rPr lang="en-GB" sz="3200" dirty="0">
                <a:solidFill>
                  <a:prstClr val="black"/>
                </a:solidFill>
                <a:latin typeface="Arial Black" panose="020B0A04020102020204" pitchFamily="34" charset="0"/>
              </a:rPr>
              <a:t>Before planning delivery…</a:t>
            </a:r>
          </a:p>
        </p:txBody>
      </p:sp>
      <p:sp>
        <p:nvSpPr>
          <p:cNvPr id="3" name="TextBox 2"/>
          <p:cNvSpPr txBox="1"/>
          <p:nvPr/>
        </p:nvSpPr>
        <p:spPr>
          <a:xfrm>
            <a:off x="916426" y="2247499"/>
            <a:ext cx="7402882" cy="1938992"/>
          </a:xfrm>
          <a:prstGeom prst="rect">
            <a:avLst/>
          </a:prstGeom>
          <a:noFill/>
        </p:spPr>
        <p:txBody>
          <a:bodyPr wrap="square" rtlCol="0">
            <a:spAutoFit/>
          </a:bodyPr>
          <a:lstStyle/>
          <a:p>
            <a:pPr algn="ctr"/>
            <a:r>
              <a:rPr lang="en-GB" sz="4000" dirty="0">
                <a:solidFill>
                  <a:prstClr val="white"/>
                </a:solidFill>
                <a:latin typeface="Arial" panose="020B0604020202020204" pitchFamily="34" charset="0"/>
                <a:ea typeface="ヒラギノ角ゴ Pro W3" pitchFamily="-84" charset="-128"/>
                <a:cs typeface="Arial" panose="020B0604020202020204" pitchFamily="34" charset="0"/>
              </a:rPr>
              <a:t>Make sure you are familiar with the key principles to engaging better with women and girls</a:t>
            </a:r>
          </a:p>
        </p:txBody>
      </p:sp>
    </p:spTree>
    <p:extLst>
      <p:ext uri="{BB962C8B-B14F-4D97-AF65-F5344CB8AC3E}">
        <p14:creationId xmlns:p14="http://schemas.microsoft.com/office/powerpoint/2010/main" val="3382596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4808" y="0"/>
            <a:ext cx="2943313" cy="425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extBox 1"/>
          <p:cNvSpPr txBox="1"/>
          <p:nvPr/>
        </p:nvSpPr>
        <p:spPr>
          <a:xfrm>
            <a:off x="200416" y="214433"/>
            <a:ext cx="3518912" cy="369332"/>
          </a:xfrm>
          <a:prstGeom prst="rect">
            <a:avLst/>
          </a:prstGeom>
          <a:noFill/>
        </p:spPr>
        <p:txBody>
          <a:bodyPr wrap="none" rtlCol="0">
            <a:spAutoFit/>
          </a:bodyPr>
          <a:lstStyle/>
          <a:p>
            <a:r>
              <a:rPr lang="en-GB" dirty="0">
                <a:solidFill>
                  <a:prstClr val="black"/>
                </a:solidFill>
                <a:latin typeface="Arial Black" panose="020B0A04020102020204" pitchFamily="34" charset="0"/>
              </a:rPr>
              <a:t>KEY INSIGHT PRINCIPLES</a:t>
            </a:r>
          </a:p>
        </p:txBody>
      </p:sp>
      <p:sp>
        <p:nvSpPr>
          <p:cNvPr id="4" name="TextBox 3"/>
          <p:cNvSpPr txBox="1"/>
          <p:nvPr/>
        </p:nvSpPr>
        <p:spPr>
          <a:xfrm>
            <a:off x="626605" y="923458"/>
            <a:ext cx="8329808" cy="4708981"/>
          </a:xfrm>
          <a:prstGeom prst="rect">
            <a:avLst/>
          </a:prstGeom>
          <a:noFill/>
        </p:spPr>
        <p:txBody>
          <a:bodyPr wrap="square" rtlCol="0">
            <a:spAutoFit/>
          </a:bodyPr>
          <a:lstStyle/>
          <a:p>
            <a:pPr marL="342900" indent="-342900">
              <a:buFontTx/>
              <a:buAutoNum type="arabicPeriod"/>
            </a:pPr>
            <a:r>
              <a:rPr lang="en-GB" sz="1500" dirty="0">
                <a:solidFill>
                  <a:srgbClr val="660066"/>
                </a:solidFill>
                <a:latin typeface="Arial Black" panose="020B0A04020102020204" pitchFamily="34" charset="0"/>
              </a:rPr>
              <a:t>Change the offer to suit the women you are targeting – don’t expect women to change to fit sport and exercise</a:t>
            </a:r>
          </a:p>
          <a:p>
            <a:pPr marL="342900" indent="-342900">
              <a:buFontTx/>
              <a:buAutoNum type="arabicPeriod"/>
            </a:pPr>
            <a:endParaRPr lang="en-GB" sz="1500" dirty="0">
              <a:solidFill>
                <a:srgbClr val="660066"/>
              </a:solidFill>
              <a:latin typeface="Arial Black" panose="020B0A04020102020204" pitchFamily="34" charset="0"/>
            </a:endParaRPr>
          </a:p>
          <a:p>
            <a:pPr marL="342900" indent="-342900">
              <a:buFontTx/>
              <a:buAutoNum type="arabicPeriod"/>
            </a:pPr>
            <a:r>
              <a:rPr lang="en-GB" sz="1500" dirty="0">
                <a:solidFill>
                  <a:srgbClr val="660066"/>
                </a:solidFill>
                <a:latin typeface="Arial Black" panose="020B0A04020102020204" pitchFamily="34" charset="0"/>
              </a:rPr>
              <a:t>Don’t just talk about ‘sport’ – for many women, sport has baggage</a:t>
            </a:r>
          </a:p>
          <a:p>
            <a:pPr marL="342900" indent="-342900">
              <a:buFontTx/>
              <a:buAutoNum type="arabicPeriod"/>
            </a:pPr>
            <a:endParaRPr lang="en-GB" sz="1500" dirty="0">
              <a:solidFill>
                <a:srgbClr val="660066"/>
              </a:solidFill>
              <a:latin typeface="Arial Black" panose="020B0A04020102020204" pitchFamily="34" charset="0"/>
            </a:endParaRPr>
          </a:p>
          <a:p>
            <a:pPr marL="342900" indent="-342900">
              <a:buFontTx/>
              <a:buAutoNum type="arabicPeriod"/>
            </a:pPr>
            <a:r>
              <a:rPr lang="en-GB" sz="1500" dirty="0">
                <a:solidFill>
                  <a:srgbClr val="660066"/>
                </a:solidFill>
                <a:latin typeface="Arial Black" panose="020B0A04020102020204" pitchFamily="34" charset="0"/>
              </a:rPr>
              <a:t>Differentiate sport and exercise from other interests by promoting (not preaching) the additional benefits – sell what your audience is asking for</a:t>
            </a:r>
          </a:p>
          <a:p>
            <a:pPr marL="342900" indent="-342900">
              <a:buFontTx/>
              <a:buAutoNum type="arabicPeriod"/>
            </a:pPr>
            <a:endParaRPr lang="en-GB" sz="1500" dirty="0">
              <a:solidFill>
                <a:srgbClr val="660066"/>
              </a:solidFill>
              <a:latin typeface="Arial Black" panose="020B0A04020102020204" pitchFamily="34" charset="0"/>
            </a:endParaRPr>
          </a:p>
          <a:p>
            <a:pPr marL="342900" indent="-342900">
              <a:buFontTx/>
              <a:buAutoNum type="arabicPeriod"/>
            </a:pPr>
            <a:r>
              <a:rPr lang="en-GB" sz="1500" dirty="0">
                <a:solidFill>
                  <a:srgbClr val="660066"/>
                </a:solidFill>
                <a:latin typeface="Arial Black" panose="020B0A04020102020204" pitchFamily="34" charset="0"/>
              </a:rPr>
              <a:t>Seeing is believing. Making sport the ‘norm’ for women relies on local women of all ages, sizes and faiths not only becoming active but celebrating it and encouraging others to join in</a:t>
            </a:r>
          </a:p>
          <a:p>
            <a:pPr marL="342900" indent="-342900">
              <a:buFontTx/>
              <a:buAutoNum type="arabicPeriod"/>
            </a:pPr>
            <a:endParaRPr lang="en-GB" sz="1500" dirty="0">
              <a:solidFill>
                <a:srgbClr val="660066"/>
              </a:solidFill>
              <a:latin typeface="Arial Black" panose="020B0A04020102020204" pitchFamily="34" charset="0"/>
            </a:endParaRPr>
          </a:p>
          <a:p>
            <a:pPr marL="342900" indent="-342900">
              <a:buFontTx/>
              <a:buAutoNum type="arabicPeriod"/>
            </a:pPr>
            <a:r>
              <a:rPr lang="en-GB" sz="1500" dirty="0">
                <a:solidFill>
                  <a:srgbClr val="660066"/>
                </a:solidFill>
                <a:latin typeface="Arial Black" panose="020B0A04020102020204" pitchFamily="34" charset="0"/>
              </a:rPr>
              <a:t>Use positivity and encouragement to drive action – stimulating action through fear of consequences will have little traction</a:t>
            </a:r>
          </a:p>
          <a:p>
            <a:pPr marL="342900" indent="-342900">
              <a:buFontTx/>
              <a:buAutoNum type="arabicPeriod"/>
            </a:pPr>
            <a:endParaRPr lang="en-GB" sz="1500" dirty="0">
              <a:solidFill>
                <a:srgbClr val="660066"/>
              </a:solidFill>
              <a:latin typeface="Arial Black" panose="020B0A04020102020204" pitchFamily="34" charset="0"/>
            </a:endParaRPr>
          </a:p>
          <a:p>
            <a:pPr marL="342900" indent="-342900">
              <a:buFontTx/>
              <a:buAutoNum type="arabicPeriod"/>
            </a:pPr>
            <a:r>
              <a:rPr lang="en-GB" sz="1500" dirty="0">
                <a:solidFill>
                  <a:srgbClr val="660066"/>
                </a:solidFill>
                <a:latin typeface="Arial Black" panose="020B0A04020102020204" pitchFamily="34" charset="0"/>
              </a:rPr>
              <a:t>Make it easy for women to act: right time, right place, right welcome, right company, right gear</a:t>
            </a:r>
          </a:p>
          <a:p>
            <a:pPr marL="342900" indent="-342900">
              <a:buFontTx/>
              <a:buAutoNum type="arabicPeriod"/>
            </a:pPr>
            <a:endParaRPr lang="en-GB" sz="1500" dirty="0">
              <a:solidFill>
                <a:srgbClr val="660066"/>
              </a:solidFill>
              <a:latin typeface="Arial Black" panose="020B0A04020102020204" pitchFamily="34" charset="0"/>
            </a:endParaRPr>
          </a:p>
          <a:p>
            <a:pPr marL="342900" indent="-342900">
              <a:buFontTx/>
              <a:buAutoNum type="arabicPeriod"/>
            </a:pPr>
            <a:r>
              <a:rPr lang="en-GB" sz="1500" dirty="0">
                <a:solidFill>
                  <a:srgbClr val="660066"/>
                </a:solidFill>
                <a:latin typeface="Arial Black" panose="020B0A04020102020204" pitchFamily="34" charset="0"/>
              </a:rPr>
              <a:t>People make or break the experience – ensure your audience are appropriately supported</a:t>
            </a:r>
          </a:p>
        </p:txBody>
      </p:sp>
      <p:sp>
        <p:nvSpPr>
          <p:cNvPr id="11" name="TextBox 10"/>
          <p:cNvSpPr txBox="1"/>
          <p:nvPr/>
        </p:nvSpPr>
        <p:spPr>
          <a:xfrm>
            <a:off x="5862933" y="6308187"/>
            <a:ext cx="2792024" cy="261610"/>
          </a:xfrm>
          <a:prstGeom prst="rect">
            <a:avLst/>
          </a:prstGeom>
          <a:noFill/>
        </p:spPr>
        <p:txBody>
          <a:bodyPr wrap="square" rtlCol="0">
            <a:spAutoFit/>
          </a:bodyPr>
          <a:lstStyle/>
          <a:p>
            <a:pPr algn="r"/>
            <a:r>
              <a:rPr lang="en-US" sz="1100" dirty="0">
                <a:solidFill>
                  <a:prstClr val="black"/>
                </a:solidFill>
                <a:latin typeface="HelveticaNeue LT 45 Light" panose="020B0404020002020204" pitchFamily="34" charset="0"/>
                <a:cs typeface="Arial" panose="020B0604020202020204" pitchFamily="34" charset="0"/>
              </a:rPr>
              <a:t>Source: Go Where Women Are, Sport England, 2015</a:t>
            </a:r>
          </a:p>
        </p:txBody>
      </p:sp>
    </p:spTree>
    <p:extLst>
      <p:ext uri="{BB962C8B-B14F-4D97-AF65-F5344CB8AC3E}">
        <p14:creationId xmlns:p14="http://schemas.microsoft.com/office/powerpoint/2010/main" val="2673014258"/>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141285" y="5535091"/>
            <a:ext cx="8729933" cy="47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Verdana" panose="020B0604030504040204" pitchFamily="34" charset="0"/>
                <a:cs typeface="Arial" panose="020B0604020202020204" pitchFamily="34" charset="0"/>
              </a:defRPr>
            </a:lvl1pPr>
            <a:lvl2pPr marL="742950" indent="-285750" defTabSz="457200">
              <a:defRPr>
                <a:solidFill>
                  <a:schemeClr val="tx1"/>
                </a:solidFill>
                <a:latin typeface="Verdana" panose="020B0604030504040204" pitchFamily="34" charset="0"/>
                <a:cs typeface="Arial" panose="020B0604020202020204" pitchFamily="34" charset="0"/>
              </a:defRPr>
            </a:lvl2pPr>
            <a:lvl3pPr marL="1143000" indent="-228600" defTabSz="457200">
              <a:defRPr>
                <a:solidFill>
                  <a:schemeClr val="tx1"/>
                </a:solidFill>
                <a:latin typeface="Verdana" panose="020B0604030504040204" pitchFamily="34" charset="0"/>
                <a:cs typeface="Arial" panose="020B0604020202020204" pitchFamily="34" charset="0"/>
              </a:defRPr>
            </a:lvl3pPr>
            <a:lvl4pPr marL="1600200" indent="-228600" defTabSz="457200">
              <a:defRPr>
                <a:solidFill>
                  <a:schemeClr val="tx1"/>
                </a:solidFill>
                <a:latin typeface="Verdana" panose="020B0604030504040204" pitchFamily="34" charset="0"/>
                <a:cs typeface="Arial" panose="020B0604020202020204" pitchFamily="34" charset="0"/>
              </a:defRPr>
            </a:lvl4pPr>
            <a:lvl5pPr marL="2057400" indent="-228600" defTabSz="45720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lnSpc>
                <a:spcPct val="80000"/>
              </a:lnSpc>
              <a:spcBef>
                <a:spcPct val="0"/>
              </a:spcBef>
              <a:spcAft>
                <a:spcPct val="0"/>
              </a:spcAft>
            </a:pPr>
            <a:r>
              <a:rPr lang="en-US" altLang="en-US" sz="3000" dirty="0">
                <a:solidFill>
                  <a:srgbClr val="8E207F"/>
                </a:solidFill>
                <a:latin typeface="Arial Black" panose="020B0A04020102020204" pitchFamily="34" charset="0"/>
                <a:ea typeface="ヒラギノ角ゴ Pro W3" pitchFamily="-84" charset="-128"/>
              </a:rPr>
              <a:t>1. UNDERSTANDING YOUR AUDIENCE </a:t>
            </a:r>
          </a:p>
        </p:txBody>
      </p:sp>
      <p:pic>
        <p:nvPicPr>
          <p:cNvPr id="2050" name="Picture 2" descr="School age girls playing volleyball"/>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t="-14055"/>
          <a:stretch/>
        </p:blipFill>
        <p:spPr bwMode="auto">
          <a:xfrm>
            <a:off x="0" y="-751840"/>
            <a:ext cx="9144000" cy="6101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62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279329" y="445546"/>
            <a:ext cx="7886700" cy="535531"/>
          </a:xfrm>
          <a:noFill/>
        </p:spPr>
        <p:txBody>
          <a:bodyPr wrap="square" rtlCol="0">
            <a:spAutoFit/>
          </a:bodyPr>
          <a:lstStyle/>
          <a:p>
            <a:r>
              <a:rPr lang="en-GB" altLang="en-US" sz="3200" dirty="0">
                <a:latin typeface="Arial Black" panose="020B0A04020102020204" pitchFamily="34" charset="0"/>
                <a:ea typeface="+mn-ea"/>
                <a:cs typeface="+mn-cs"/>
              </a:rPr>
              <a:t>One size does not fit all</a:t>
            </a:r>
          </a:p>
        </p:txBody>
      </p:sp>
      <p:pic>
        <p:nvPicPr>
          <p:cNvPr id="102403"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935038" y="981077"/>
            <a:ext cx="6805612" cy="4608513"/>
          </a:xfrm>
        </p:spPr>
      </p:pic>
    </p:spTree>
    <p:extLst>
      <p:ext uri="{BB962C8B-B14F-4D97-AF65-F5344CB8AC3E}">
        <p14:creationId xmlns:p14="http://schemas.microsoft.com/office/powerpoint/2010/main" val="389062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725" y="371853"/>
            <a:ext cx="7360415" cy="940082"/>
          </a:xfrm>
        </p:spPr>
        <p:txBody>
          <a:bodyPr>
            <a:noAutofit/>
          </a:bodyPr>
          <a:lstStyle/>
          <a:p>
            <a:pPr algn="ctr"/>
            <a:r>
              <a:rPr lang="en-GB" sz="2000" dirty="0">
                <a:solidFill>
                  <a:srgbClr val="8A1AB1"/>
                </a:solidFill>
                <a:latin typeface="Arial Black" panose="020B0A04020102020204" pitchFamily="34" charset="0"/>
              </a:rPr>
              <a:t>“I think about exercise everyday”. “I feel guilty about exercise everyday”</a:t>
            </a:r>
            <a:br>
              <a:rPr lang="en-GB" sz="2000" dirty="0">
                <a:solidFill>
                  <a:srgbClr val="8A1AB1"/>
                </a:solidFill>
                <a:latin typeface="Arial Black" panose="020B0A04020102020204" pitchFamily="34" charset="0"/>
              </a:rPr>
            </a:br>
            <a:br>
              <a:rPr lang="en-GB" sz="2000" dirty="0">
                <a:solidFill>
                  <a:srgbClr val="8A1AB1"/>
                </a:solidFill>
                <a:latin typeface="Arial Black" panose="020B0A04020102020204" pitchFamily="34" charset="0"/>
              </a:rPr>
            </a:br>
            <a:r>
              <a:rPr lang="en-GB" sz="2000" dirty="0">
                <a:solidFill>
                  <a:srgbClr val="002060"/>
                </a:solidFill>
                <a:latin typeface="Arial Black" panose="020B0A04020102020204" pitchFamily="34" charset="0"/>
              </a:rPr>
              <a:t>Women shoulder a lot of guilt which causes exercise to carry with it negative overtones</a:t>
            </a:r>
            <a:br>
              <a:rPr lang="en-GB" sz="2000" dirty="0">
                <a:solidFill>
                  <a:schemeClr val="tx2"/>
                </a:solidFill>
                <a:latin typeface="Arial Black" panose="020B0A04020102020204" pitchFamily="34" charset="0"/>
              </a:rPr>
            </a:br>
            <a:endParaRPr lang="en-GB" sz="2000" dirty="0">
              <a:solidFill>
                <a:schemeClr val="tx2"/>
              </a:solidFill>
              <a:latin typeface="Arial Black" panose="020B0A04020102020204" pitchFamily="34" charset="0"/>
            </a:endParaRPr>
          </a:p>
        </p:txBody>
      </p:sp>
      <p:sp>
        <p:nvSpPr>
          <p:cNvPr id="13" name="Rectangle 12"/>
          <p:cNvSpPr/>
          <p:nvPr/>
        </p:nvSpPr>
        <p:spPr>
          <a:xfrm>
            <a:off x="8146465" y="5630591"/>
            <a:ext cx="438573" cy="32732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TextBox 11"/>
          <p:cNvSpPr txBox="1"/>
          <p:nvPr/>
        </p:nvSpPr>
        <p:spPr>
          <a:xfrm>
            <a:off x="6642776" y="6405887"/>
            <a:ext cx="2279791" cy="261610"/>
          </a:xfrm>
          <a:prstGeom prst="rect">
            <a:avLst/>
          </a:prstGeom>
          <a:noFill/>
        </p:spPr>
        <p:txBody>
          <a:bodyPr wrap="none" rtlCol="0">
            <a:spAutoFit/>
          </a:bodyPr>
          <a:lstStyle/>
          <a:p>
            <a:pPr algn="r"/>
            <a:r>
              <a:rPr lang="en-US" sz="1100" dirty="0">
                <a:solidFill>
                  <a:prstClr val="black"/>
                </a:solidFill>
                <a:latin typeface="HelveticaNeue LT 45 Light" panose="020B0404020002020204" pitchFamily="34" charset="0"/>
                <a:cs typeface="Arial" panose="020B0604020202020204" pitchFamily="34" charset="0"/>
              </a:rPr>
              <a:t>Source:  This Girl Can Evaluation (Futurethinking)</a:t>
            </a:r>
          </a:p>
        </p:txBody>
      </p:sp>
      <p:grpSp>
        <p:nvGrpSpPr>
          <p:cNvPr id="3" name="Group 2"/>
          <p:cNvGrpSpPr/>
          <p:nvPr/>
        </p:nvGrpSpPr>
        <p:grpSpPr>
          <a:xfrm>
            <a:off x="726006" y="2436074"/>
            <a:ext cx="7503362" cy="2661623"/>
            <a:chOff x="815216" y="2068081"/>
            <a:chExt cx="7503362" cy="2661623"/>
          </a:xfrm>
        </p:grpSpPr>
        <p:pic>
          <p:nvPicPr>
            <p:cNvPr id="11" name="Picture 10"/>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413547" y="3423225"/>
              <a:ext cx="2210194" cy="1306479"/>
            </a:xfrm>
            <a:prstGeom prst="rect">
              <a:avLst/>
            </a:prstGeom>
          </p:spPr>
        </p:pic>
        <p:sp>
          <p:nvSpPr>
            <p:cNvPr id="5" name="TextBox 4"/>
            <p:cNvSpPr txBox="1"/>
            <p:nvPr/>
          </p:nvSpPr>
          <p:spPr>
            <a:xfrm>
              <a:off x="2296626" y="2068081"/>
              <a:ext cx="2140803" cy="830997"/>
            </a:xfrm>
            <a:prstGeom prst="rect">
              <a:avLst/>
            </a:prstGeom>
            <a:noFill/>
          </p:spPr>
          <p:txBody>
            <a:bodyPr wrap="square" rtlCol="0">
              <a:spAutoFit/>
            </a:bodyPr>
            <a:lstStyle/>
            <a:p>
              <a:pPr algn="ctr" defTabSz="779252"/>
              <a:r>
                <a:rPr lang="en-GB" sz="2400" b="1" dirty="0">
                  <a:solidFill>
                    <a:srgbClr val="00B050"/>
                  </a:solidFill>
                  <a:latin typeface="Rockwell" panose="02060603020205020403" pitchFamily="18" charset="0"/>
                </a:rPr>
                <a:t>I should be healthier</a:t>
              </a:r>
            </a:p>
          </p:txBody>
        </p:sp>
        <p:sp>
          <p:nvSpPr>
            <p:cNvPr id="6" name="TextBox 5"/>
            <p:cNvSpPr txBox="1"/>
            <p:nvPr/>
          </p:nvSpPr>
          <p:spPr>
            <a:xfrm>
              <a:off x="815216" y="3273219"/>
              <a:ext cx="2100492" cy="707886"/>
            </a:xfrm>
            <a:prstGeom prst="rect">
              <a:avLst/>
            </a:prstGeom>
            <a:noFill/>
          </p:spPr>
          <p:txBody>
            <a:bodyPr wrap="square" rtlCol="0">
              <a:spAutoFit/>
            </a:bodyPr>
            <a:lstStyle/>
            <a:p>
              <a:pPr algn="ctr" defTabSz="779252"/>
              <a:r>
                <a:rPr lang="en-GB" sz="2000" b="1" dirty="0">
                  <a:solidFill>
                    <a:srgbClr val="D67900"/>
                  </a:solidFill>
                  <a:latin typeface="Rockwell" panose="02060603020205020403" pitchFamily="18" charset="0"/>
                </a:rPr>
                <a:t>I shouldn’t be so lazy</a:t>
              </a:r>
            </a:p>
          </p:txBody>
        </p:sp>
        <p:sp>
          <p:nvSpPr>
            <p:cNvPr id="7" name="TextBox 6"/>
            <p:cNvSpPr txBox="1"/>
            <p:nvPr/>
          </p:nvSpPr>
          <p:spPr>
            <a:xfrm>
              <a:off x="4396021" y="2234710"/>
              <a:ext cx="2948574" cy="830997"/>
            </a:xfrm>
            <a:prstGeom prst="rect">
              <a:avLst/>
            </a:prstGeom>
            <a:noFill/>
          </p:spPr>
          <p:txBody>
            <a:bodyPr wrap="square" rtlCol="0">
              <a:spAutoFit/>
            </a:bodyPr>
            <a:lstStyle/>
            <a:p>
              <a:pPr algn="ctr" defTabSz="779252"/>
              <a:r>
                <a:rPr lang="en-GB" sz="2400" b="1" dirty="0">
                  <a:solidFill>
                    <a:srgbClr val="BE2977"/>
                  </a:solidFill>
                  <a:latin typeface="Rockwell" panose="02060603020205020403" pitchFamily="18" charset="0"/>
                </a:rPr>
                <a:t>I’d like to lose weight</a:t>
              </a:r>
            </a:p>
          </p:txBody>
        </p:sp>
        <p:sp>
          <p:nvSpPr>
            <p:cNvPr id="8" name="TextBox 7"/>
            <p:cNvSpPr txBox="1"/>
            <p:nvPr/>
          </p:nvSpPr>
          <p:spPr>
            <a:xfrm>
              <a:off x="978933" y="4204574"/>
              <a:ext cx="2218463" cy="523220"/>
            </a:xfrm>
            <a:prstGeom prst="rect">
              <a:avLst/>
            </a:prstGeom>
            <a:noFill/>
          </p:spPr>
          <p:txBody>
            <a:bodyPr wrap="square" rtlCol="0">
              <a:spAutoFit/>
            </a:bodyPr>
            <a:lstStyle/>
            <a:p>
              <a:pPr algn="ctr" defTabSz="779252"/>
              <a:r>
                <a:rPr lang="en-GB" sz="1400" b="1" dirty="0">
                  <a:solidFill>
                    <a:srgbClr val="BE2977"/>
                  </a:solidFill>
                  <a:latin typeface="Rockwell" panose="02060603020205020403" pitchFamily="18" charset="0"/>
                </a:rPr>
                <a:t>I think I would feel better</a:t>
              </a:r>
            </a:p>
          </p:txBody>
        </p:sp>
        <p:sp>
          <p:nvSpPr>
            <p:cNvPr id="9" name="TextBox 8"/>
            <p:cNvSpPr txBox="1"/>
            <p:nvPr/>
          </p:nvSpPr>
          <p:spPr>
            <a:xfrm>
              <a:off x="4924908" y="3439283"/>
              <a:ext cx="2712608" cy="584775"/>
            </a:xfrm>
            <a:prstGeom prst="rect">
              <a:avLst/>
            </a:prstGeom>
            <a:noFill/>
          </p:spPr>
          <p:txBody>
            <a:bodyPr wrap="square" rtlCol="0">
              <a:spAutoFit/>
            </a:bodyPr>
            <a:lstStyle/>
            <a:p>
              <a:pPr algn="r" defTabSz="779252"/>
              <a:r>
                <a:rPr lang="en-GB" sz="1600" b="1" dirty="0">
                  <a:solidFill>
                    <a:srgbClr val="00B6C7"/>
                  </a:solidFill>
                  <a:latin typeface="Rockwell" panose="02060603020205020403" pitchFamily="18" charset="0"/>
                </a:rPr>
                <a:t>All my friends are exercising</a:t>
              </a:r>
            </a:p>
          </p:txBody>
        </p:sp>
        <p:sp>
          <p:nvSpPr>
            <p:cNvPr id="10" name="TextBox 9"/>
            <p:cNvSpPr txBox="1"/>
            <p:nvPr/>
          </p:nvSpPr>
          <p:spPr>
            <a:xfrm>
              <a:off x="5790915" y="4360372"/>
              <a:ext cx="2527663" cy="369332"/>
            </a:xfrm>
            <a:prstGeom prst="rect">
              <a:avLst/>
            </a:prstGeom>
            <a:noFill/>
          </p:spPr>
          <p:txBody>
            <a:bodyPr wrap="square" rtlCol="0">
              <a:spAutoFit/>
            </a:bodyPr>
            <a:lstStyle/>
            <a:p>
              <a:pPr defTabSz="779252"/>
              <a:r>
                <a:rPr lang="en-GB" b="1" dirty="0">
                  <a:solidFill>
                    <a:srgbClr val="260859"/>
                  </a:solidFill>
                  <a:latin typeface="Rockwell" panose="02060603020205020403" pitchFamily="18" charset="0"/>
                </a:rPr>
                <a:t>I used to like it</a:t>
              </a:r>
            </a:p>
          </p:txBody>
        </p:sp>
        <p:cxnSp>
          <p:nvCxnSpPr>
            <p:cNvPr id="4" name="Straight Connector 3"/>
            <p:cNvCxnSpPr/>
            <p:nvPr/>
          </p:nvCxnSpPr>
          <p:spPr>
            <a:xfrm>
              <a:off x="1114816" y="4727794"/>
              <a:ext cx="703164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9377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omen In Sport">
  <a:themeElements>
    <a:clrScheme name="WIS">
      <a:dk1>
        <a:sysClr val="windowText" lastClr="000000"/>
      </a:dk1>
      <a:lt1>
        <a:sysClr val="window" lastClr="FFFFFF"/>
      </a:lt1>
      <a:dk2>
        <a:srgbClr val="7A277C"/>
      </a:dk2>
      <a:lt2>
        <a:srgbClr val="FFFFFF"/>
      </a:lt2>
      <a:accent1>
        <a:srgbClr val="56428F"/>
      </a:accent1>
      <a:accent2>
        <a:srgbClr val="182F5E"/>
      </a:accent2>
      <a:accent3>
        <a:srgbClr val="008CA8"/>
      </a:accent3>
      <a:accent4>
        <a:srgbClr val="86BB91"/>
      </a:accent4>
      <a:accent5>
        <a:srgbClr val="D67C35"/>
      </a:accent5>
      <a:accent6>
        <a:srgbClr val="C3003F"/>
      </a:accent6>
      <a:hlink>
        <a:srgbClr val="56428F"/>
      </a:hlink>
      <a:folHlink>
        <a:srgbClr val="7A277C"/>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28575"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ctr">
          <a:defRPr sz="1400" dirty="0" smtClean="0">
            <a:solidFill>
              <a:schemeClr val="accent1"/>
            </a:solidFill>
          </a:defRPr>
        </a:defPPr>
      </a:lstStyle>
    </a:txDef>
  </a:objectDefaults>
  <a:extraClrSchemeLst/>
  <a:extLst>
    <a:ext uri="{05A4C25C-085E-4340-85A3-A5531E510DB2}">
      <thm15:themeFamily xmlns:thm15="http://schemas.microsoft.com/office/thememl/2012/main" name="Trophy Women Team Meeting" id="{2DA5DE35-4B33-41B6-ACFE-4769BD1266BC}" vid="{7F6AF859-3EE9-4F94-B62C-DECDE6A8C42A}"/>
    </a:ext>
  </a:extLst>
</a:theme>
</file>

<file path=ppt/theme/theme4.xml><?xml version="1.0" encoding="utf-8"?>
<a:theme xmlns:a="http://schemas.openxmlformats.org/drawingml/2006/main" name="Future Thinking PPT template final">
  <a:themeElements>
    <a:clrScheme name="Future Thinking">
      <a:dk1>
        <a:srgbClr val="FFFFFF"/>
      </a:dk1>
      <a:lt1>
        <a:srgbClr val="000000"/>
      </a:lt1>
      <a:dk2>
        <a:srgbClr val="717074"/>
      </a:dk2>
      <a:lt2>
        <a:srgbClr val="260859"/>
      </a:lt2>
      <a:accent1>
        <a:srgbClr val="8CC63F"/>
      </a:accent1>
      <a:accent2>
        <a:srgbClr val="BE2977"/>
      </a:accent2>
      <a:accent3>
        <a:srgbClr val="7A2995"/>
      </a:accent3>
      <a:accent4>
        <a:srgbClr val="52C2FF"/>
      </a:accent4>
      <a:accent5>
        <a:srgbClr val="D67900"/>
      </a:accent5>
      <a:accent6>
        <a:srgbClr val="00B6C7"/>
      </a:accent6>
      <a:hlink>
        <a:srgbClr val="BD96E0"/>
      </a:hlink>
      <a:folHlink>
        <a:srgbClr val="717074"/>
      </a:folHlink>
    </a:clrScheme>
    <a:fontScheme name="Future Thinking">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err="1" smtClean="0"/>
        </a:defPPr>
      </a:lstStyle>
    </a:txDef>
  </a:objectDefaults>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6d5b0e47-6b7c-4a85-8031-bd566b418a17">MXR5HFMVMMJU-2-17523</_dlc_DocId>
    <_dlc_DocIdUrl xmlns="6d5b0e47-6b7c-4a85-8031-bd566b418a17">
      <Url>https://wsff.sharepoint.com/sites/wd/_layouts/15/DocIdRedir.aspx?ID=MXR5HFMVMMJU-2-17523</Url>
      <Description>MXR5HFMVMMJU-2-17523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04A37728352124685880A75EB001769" ma:contentTypeVersion="3" ma:contentTypeDescription="Create a new document." ma:contentTypeScope="" ma:versionID="1076949ea7870f6986c67e7dbe22a1c2">
  <xsd:schema xmlns:xsd="http://www.w3.org/2001/XMLSchema" xmlns:xs="http://www.w3.org/2001/XMLSchema" xmlns:p="http://schemas.microsoft.com/office/2006/metadata/properties" xmlns:ns2="6d5b0e47-6b7c-4a85-8031-bd566b418a17" targetNamespace="http://schemas.microsoft.com/office/2006/metadata/properties" ma:root="true" ma:fieldsID="bb09a4d07076c44a1ddf1fc376890740" ns2:_="">
    <xsd:import namespace="6d5b0e47-6b7c-4a85-8031-bd566b418a17"/>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5b0e47-6b7c-4a85-8031-bd566b418a1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CD6FED-D9ED-4D30-A64F-88601E3DE8D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6d5b0e47-6b7c-4a85-8031-bd566b418a17"/>
    <ds:schemaRef ds:uri="http://www.w3.org/XML/1998/namespace"/>
  </ds:schemaRefs>
</ds:datastoreItem>
</file>

<file path=customXml/itemProps2.xml><?xml version="1.0" encoding="utf-8"?>
<ds:datastoreItem xmlns:ds="http://schemas.openxmlformats.org/officeDocument/2006/customXml" ds:itemID="{8A204779-4BE9-4EFF-8756-0E81418D78AF}">
  <ds:schemaRefs>
    <ds:schemaRef ds:uri="http://schemas.microsoft.com/sharepoint/events"/>
  </ds:schemaRefs>
</ds:datastoreItem>
</file>

<file path=customXml/itemProps3.xml><?xml version="1.0" encoding="utf-8"?>
<ds:datastoreItem xmlns:ds="http://schemas.openxmlformats.org/officeDocument/2006/customXml" ds:itemID="{554A6E1C-636C-44C2-90AC-BCFD7B170E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5b0e47-6b7c-4a85-8031-bd566b418a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4C42B2C-FF11-4709-A1AA-8FB54C0F86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797</TotalTime>
  <Words>4900</Words>
  <Application>Microsoft Office PowerPoint</Application>
  <PresentationFormat>On-screen Show (4:3)</PresentationFormat>
  <Paragraphs>607</Paragraphs>
  <Slides>40</Slides>
  <Notes>39</Notes>
  <HiddenSlides>0</HiddenSlides>
  <MMClips>0</MMClips>
  <ScaleCrop>false</ScaleCrop>
  <HeadingPairs>
    <vt:vector size="6" baseType="variant">
      <vt:variant>
        <vt:lpstr>Fonts Used</vt:lpstr>
      </vt:variant>
      <vt:variant>
        <vt:i4>12</vt:i4>
      </vt:variant>
      <vt:variant>
        <vt:lpstr>Theme</vt:lpstr>
      </vt:variant>
      <vt:variant>
        <vt:i4>15</vt:i4>
      </vt:variant>
      <vt:variant>
        <vt:lpstr>Slide Titles</vt:lpstr>
      </vt:variant>
      <vt:variant>
        <vt:i4>40</vt:i4>
      </vt:variant>
    </vt:vector>
  </HeadingPairs>
  <TitlesOfParts>
    <vt:vector size="67" baseType="lpstr">
      <vt:lpstr>Arial</vt:lpstr>
      <vt:lpstr>Arial Black</vt:lpstr>
      <vt:lpstr>Calibri</vt:lpstr>
      <vt:lpstr>Calibri Light</vt:lpstr>
      <vt:lpstr>Candara</vt:lpstr>
      <vt:lpstr>Century Gothic</vt:lpstr>
      <vt:lpstr>HelveticaNeue LT 45 Light</vt:lpstr>
      <vt:lpstr>Lubalin Graph Medium</vt:lpstr>
      <vt:lpstr>Rockwell</vt:lpstr>
      <vt:lpstr>Verdana</vt:lpstr>
      <vt:lpstr>Wingdings</vt:lpstr>
      <vt:lpstr>ヒラギノ角ゴ Pro W3</vt:lpstr>
      <vt:lpstr>Office Theme</vt:lpstr>
      <vt:lpstr>Custom Design</vt:lpstr>
      <vt:lpstr>Women In Sport</vt:lpstr>
      <vt:lpstr>Future Thinking PPT template final</vt:lpstr>
      <vt:lpstr>1_Office Theme</vt:lpstr>
      <vt:lpstr>2_Office Theme</vt:lpstr>
      <vt:lpstr>3_Office Theme</vt:lpstr>
      <vt:lpstr>4_Office Theme</vt:lpstr>
      <vt:lpstr>5_Office Theme</vt:lpstr>
      <vt:lpstr>6_Office Theme</vt:lpstr>
      <vt:lpstr>8_Office Theme</vt:lpstr>
      <vt:lpstr>7_Office Theme</vt:lpstr>
      <vt:lpstr>9_Office Theme</vt:lpstr>
      <vt:lpstr>11_Office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size does not fit all</vt:lpstr>
      <vt:lpstr>“I think about exercise everyday”. “I feel guilty about exercise everyday”  Women shoulder a lot of guilt which causes exercise to carry with it negative overtones </vt:lpstr>
      <vt:lpstr>We are mainly driven by emotion…</vt:lpstr>
      <vt:lpstr>Emotional barriers are just as important as practical barriers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I…  Choose the right communication method for my audience?  Make our communication genuine and welcoming?  Find a bank of images that I can use, that include local women?  </vt:lpstr>
      <vt:lpstr>PowerPoint Presentation</vt:lpstr>
      <vt:lpstr>PowerPoint Presentation</vt:lpstr>
      <vt:lpstr>PowerPoint Presentation</vt:lpstr>
      <vt:lpstr>PowerPoint Presentation</vt:lpstr>
      <vt:lpstr>PowerPoint Presentation</vt:lpstr>
      <vt:lpstr>Profiles  </vt:lpstr>
      <vt:lpstr>Profiles  </vt:lpstr>
      <vt:lpstr>Profiles  </vt:lpstr>
      <vt:lpstr>Designing the experience – things to think about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Smith</dc:creator>
  <cp:lastModifiedBy>Emma Barlow</cp:lastModifiedBy>
  <cp:revision>52</cp:revision>
  <dcterms:created xsi:type="dcterms:W3CDTF">2015-10-23T14:03:45Z</dcterms:created>
  <dcterms:modified xsi:type="dcterms:W3CDTF">2016-12-09T12:52:35Z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0x010100404A37728352124685880A75EB001769</vt:lpwstr>
  </property>
  <property fmtid="{D5CDD505-2E9C-101B-9397-08002B2CF9AE}" pid="3" name="_dlc_DocIdItemGuid">
    <vt:lpwstr>7064d891-c521-45cb-80de-cef668e67a8d</vt:lpwstr>
  </property>
</Properties>
</file>