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90740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7AD87A2C-211D-4464-AB84-B6E784B49EF2}"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06980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7333979-EEDD-42CC-BDFB-8603E6613C9E}"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7AD87A2C-211D-4464-AB84-B6E784B49EF2}" type="slidenum">
              <a:rPr lang="en-GB" smtClean="0"/>
              <a:t>‹#›</a:t>
            </a:fld>
            <a:endParaRPr lang="en-GB"/>
          </a:p>
        </p:txBody>
      </p:sp>
    </p:spTree>
    <p:extLst>
      <p:ext uri="{BB962C8B-B14F-4D97-AF65-F5344CB8AC3E}">
        <p14:creationId xmlns:p14="http://schemas.microsoft.com/office/powerpoint/2010/main" val="2887272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7333979-EEDD-42CC-BDFB-8603E6613C9E}"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45164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7333979-EEDD-42CC-BDFB-8603E6613C9E}"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10311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6673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7AD87A2C-211D-4464-AB84-B6E784B49EF2}"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648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7AD87A2C-211D-4464-AB84-B6E784B49EF2}"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2274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7AD87A2C-211D-4464-AB84-B6E784B49EF2}"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6913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7AD87A2C-211D-4464-AB84-B6E784B49EF2}"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3001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7AD87A2C-211D-4464-AB84-B6E784B49EF2}"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81527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7AD87A2C-211D-4464-AB84-B6E784B49EF2}"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876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7AD87A2C-211D-4464-AB84-B6E784B49EF2}"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2970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7AD87A2C-211D-4464-AB84-B6E784B49EF2}"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58972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Westminster</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315258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68180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Westminster</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308134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57568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Westminster</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11355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22606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Westminster</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3749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41798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Westminster</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47185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83776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Westminster</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71249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202962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432073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Westminster</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45866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2432880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371515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98163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54877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Westminster</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68.0%</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27.9%</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5.9%</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93921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153018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Westminster</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395779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71124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Westminster</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3161407391"/>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88EDAB4E-04C9-435E-AF16-6BDDE578F4A9}"/>
</file>

<file path=customXml/itemProps2.xml><?xml version="1.0" encoding="utf-8"?>
<ds:datastoreItem xmlns:ds="http://schemas.openxmlformats.org/officeDocument/2006/customXml" ds:itemID="{321B9587-1D37-414B-AC6F-68CAD10D8BBA}"/>
</file>

<file path=customXml/itemProps3.xml><?xml version="1.0" encoding="utf-8"?>
<ds:datastoreItem xmlns:ds="http://schemas.openxmlformats.org/officeDocument/2006/customXml" ds:itemID="{1412F478-7283-4C93-9849-F7F376B68DE5}"/>
</file>

<file path=docProps/app.xml><?xml version="1.0" encoding="utf-8"?>
<Properties xmlns="http://schemas.openxmlformats.org/officeDocument/2006/extended-properties" xmlns:vt="http://schemas.openxmlformats.org/officeDocument/2006/docPropsVTypes">
  <Template>template</Template>
  <TotalTime>2</TotalTime>
  <Words>1618</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2018-06-06T00:10:16Z</dcterms:created>
  <dcterms:modified xsi:type="dcterms:W3CDTF">2018-06-06T00:13:12Z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