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14276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6675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DC7A6D2-14E6-4B9E-9F5E-6E74FA3EEE94}"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EB92E3C5-F546-44E9-ACB0-1259F38F9660}" type="slidenum">
              <a:rPr lang="en-GB" smtClean="0"/>
              <a:t>‹#›</a:t>
            </a:fld>
            <a:endParaRPr lang="en-GB"/>
          </a:p>
        </p:txBody>
      </p:sp>
    </p:spTree>
    <p:extLst>
      <p:ext uri="{BB962C8B-B14F-4D97-AF65-F5344CB8AC3E}">
        <p14:creationId xmlns:p14="http://schemas.microsoft.com/office/powerpoint/2010/main" val="158284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DC7A6D2-14E6-4B9E-9F5E-6E74FA3EEE94}"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7126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EDC7A6D2-14E6-4B9E-9F5E-6E74FA3EEE94}"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5161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1089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4524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31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3616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8962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8805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627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EB92E3C5-F546-44E9-ACB0-1259F38F9660}"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61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EB92E3C5-F546-44E9-ACB0-1259F38F9660}"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138989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Wandsworth</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54040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68197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Wandsworth</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82111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837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Wandsworth</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18821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8581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Wandsworth</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75854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7046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Wandsworth</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418314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5344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Wandsworth</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274304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18958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489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Wandsworth</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0011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78232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32633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81777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10726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Wandsworth</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80.3%</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17.2%</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4.7%</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904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70884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Wandsworth</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44476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3397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Wandsworth</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898327088"/>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2D34E937-E729-49E9-B16F-8F0DCB3C6A5F}"/>
</file>

<file path=customXml/itemProps2.xml><?xml version="1.0" encoding="utf-8"?>
<ds:datastoreItem xmlns:ds="http://schemas.openxmlformats.org/officeDocument/2006/customXml" ds:itemID="{1D6DD262-05FA-474C-8A38-073CDA1E9E4C}"/>
</file>

<file path=customXml/itemProps3.xml><?xml version="1.0" encoding="utf-8"?>
<ds:datastoreItem xmlns:ds="http://schemas.openxmlformats.org/officeDocument/2006/customXml" ds:itemID="{C0DBA83C-4459-4391-887B-23A4EEAC0BC5}"/>
</file>

<file path=docProps/app.xml><?xml version="1.0" encoding="utf-8"?>
<Properties xmlns="http://schemas.openxmlformats.org/officeDocument/2006/extended-properties" xmlns:vt="http://schemas.openxmlformats.org/officeDocument/2006/docPropsVTypes">
  <Template>template</Template>
  <TotalTime>3</TotalTime>
  <Words>1620</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2018-06-06T00:07:00Z</dcterms:created>
  <dcterms:modified xsi:type="dcterms:W3CDTF">2018-06-06T00:10:02Z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