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10183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97E214FC-926B-4A13-B1C4-E4C325C03555}"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31960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3A29EC1-FC49-4066-B101-43CCA8F369D3}"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97E214FC-926B-4A13-B1C4-E4C325C03555}" type="slidenum">
              <a:rPr lang="en-GB" smtClean="0"/>
              <a:t>‹#›</a:t>
            </a:fld>
            <a:endParaRPr lang="en-GB"/>
          </a:p>
        </p:txBody>
      </p:sp>
    </p:spTree>
    <p:extLst>
      <p:ext uri="{BB962C8B-B14F-4D97-AF65-F5344CB8AC3E}">
        <p14:creationId xmlns:p14="http://schemas.microsoft.com/office/powerpoint/2010/main" val="4176072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3A29EC1-FC49-4066-B101-43CCA8F369D3}"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3054751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3A29EC1-FC49-4066-B101-43CCA8F369D3}"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727406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517731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7E214FC-926B-4A13-B1C4-E4C325C03555}"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398236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7E214FC-926B-4A13-B1C4-E4C325C03555}"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76931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7E214FC-926B-4A13-B1C4-E4C325C03555}"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401148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7E214FC-926B-4A13-B1C4-E4C325C03555}"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53487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97E214FC-926B-4A13-B1C4-E4C325C03555}"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39452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97E214FC-926B-4A13-B1C4-E4C325C03555}"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60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97E214FC-926B-4A13-B1C4-E4C325C03555}"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69239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97E214FC-926B-4A13-B1C4-E4C325C03555}"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51112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Waltham Forest</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236688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751697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Waltham Forest</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50572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60462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Waltham Forest</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81950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80503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Waltham Forest</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43966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20860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Waltham Forest</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3970142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754134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Waltham Forest</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421134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647306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391622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Waltham Forest</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661652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1348045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1182019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635775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136242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Waltham Forest</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75.6%</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20.6%</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5.9%</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025980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211150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Waltham Forest</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436063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85529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Waltham Forest</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963890293"/>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B9E81F96-7E17-464C-B999-3CC86708B2EA}"/>
</file>

<file path=customXml/itemProps2.xml><?xml version="1.0" encoding="utf-8"?>
<ds:datastoreItem xmlns:ds="http://schemas.openxmlformats.org/officeDocument/2006/customXml" ds:itemID="{924506A1-DC7E-47A6-A699-402D50090B3C}"/>
</file>

<file path=customXml/itemProps3.xml><?xml version="1.0" encoding="utf-8"?>
<ds:datastoreItem xmlns:ds="http://schemas.openxmlformats.org/officeDocument/2006/customXml" ds:itemID="{1429BFBD-AB5D-44AF-98D9-E5EB93509F38}"/>
</file>

<file path=docProps/app.xml><?xml version="1.0" encoding="utf-8"?>
<Properties xmlns="http://schemas.openxmlformats.org/officeDocument/2006/extended-properties" xmlns:vt="http://schemas.openxmlformats.org/officeDocument/2006/docPropsVTypes">
  <Template>template</Template>
  <TotalTime>2</TotalTime>
  <Words>1629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2018-06-06T00:03:48Z</dcterms:created>
  <dcterms:modified xsi:type="dcterms:W3CDTF">2018-06-06T00:06:46Z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