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90066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82C406D1-4550-4C68-A43F-BA70DDCEBE12}"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510875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42BFF660-AA14-4BE1-BEF1-06659F57A61B}" type="datetimeFigureOut">
              <a:rPr lang="en-GB" smtClean="0"/>
              <a:t>06/06/2018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82C406D1-4550-4C68-A43F-BA70DDCEBE12}" type="slidenum">
              <a:rPr lang="en-GB" smtClean="0"/>
              <a:t>‹#›</a:t>
            </a:fld>
            <a:endParaRPr lang="en-GB"/>
          </a:p>
        </p:txBody>
      </p:sp>
    </p:spTree>
    <p:extLst>
      <p:ext uri="{BB962C8B-B14F-4D97-AF65-F5344CB8AC3E}">
        <p14:creationId xmlns:p14="http://schemas.microsoft.com/office/powerpoint/2010/main" val="738753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42BFF660-AA14-4BE1-BEF1-06659F57A61B}" type="datetimeFigureOut">
              <a:rPr lang="en-GB" smtClean="0"/>
              <a:t>06/06/2018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821123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42BFF660-AA14-4BE1-BEF1-06659F57A61B}" type="datetimeFigureOut">
              <a:rPr lang="en-GB" smtClean="0"/>
              <a:t>06/06/2018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02592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40074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82C406D1-4550-4C68-A43F-BA70DDCEBE12}"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037747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82C406D1-4550-4C68-A43F-BA70DDCEBE12}"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16982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82C406D1-4550-4C68-A43F-BA70DDCEBE12}"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459373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82C406D1-4550-4C68-A43F-BA70DDCEBE12}"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543398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82C406D1-4550-4C68-A43F-BA70DDCEBE12}"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161133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82C406D1-4550-4C68-A43F-BA70DDCEBE12}"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690748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82C406D1-4550-4C68-A43F-BA70DDCEBE12}"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51061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82C406D1-4550-4C68-A43F-BA70DDCEBE12}"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99623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2.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hyperlink" Target="https://fingertips.phe.org.uk/profile/wider-determinants/data#page/6/gid/1938133042/pat/6/par/E12000006/ati/102/are/E06000055/iid/92899/age/204/sex/4" TargetMode="External"/><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Sutton</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2352769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286187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Sutton</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2948007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462041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Sutton</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3990941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599384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Sutton</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423385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40598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Sutton</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166610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510835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Sutton</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1398156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740173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864634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Sutton</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02961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2828329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654432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651696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4253780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Sutton</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82.4%</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13.9%</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7">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7">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7">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7168107" y="5966460"/>
            <a:ext cx="919025"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4.4%</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5"/>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274233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1025272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Sutton</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4085474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4060788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Sutton</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worse than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2122480856"/>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7B943181-9D08-4D85-A39D-D18FCF319462}"/>
</file>

<file path=customXml/itemProps2.xml><?xml version="1.0" encoding="utf-8"?>
<ds:datastoreItem xmlns:ds="http://schemas.openxmlformats.org/officeDocument/2006/customXml" ds:itemID="{1715B7EF-3A63-4F8E-BA04-B14A44462B7C}"/>
</file>

<file path=customXml/itemProps3.xml><?xml version="1.0" encoding="utf-8"?>
<ds:datastoreItem xmlns:ds="http://schemas.openxmlformats.org/officeDocument/2006/customXml" ds:itemID="{794C35BB-0B04-419D-AEBD-7125CD18CF50}"/>
</file>

<file path=docProps/app.xml><?xml version="1.0" encoding="utf-8"?>
<Properties xmlns="http://schemas.openxmlformats.org/officeDocument/2006/extended-properties" xmlns:vt="http://schemas.openxmlformats.org/officeDocument/2006/docPropsVTypes">
  <Template>template</Template>
  <TotalTime>3</TotalTime>
  <Words>1618</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2018-06-05T23:56:53Z</dcterms:created>
  <dcterms:modified xsi:type="dcterms:W3CDTF">2018-06-06T00:00:02Z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