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0652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0032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2820FC6-9C49-4B97-BF9D-CAA8E0CDAD75}"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53A0CD84-CE6F-4BE0-9A6F-754D89606FFA}" type="slidenum">
              <a:rPr lang="en-GB" smtClean="0"/>
              <a:t>‹#›</a:t>
            </a:fld>
            <a:endParaRPr lang="en-GB"/>
          </a:p>
        </p:txBody>
      </p:sp>
    </p:spTree>
    <p:extLst>
      <p:ext uri="{BB962C8B-B14F-4D97-AF65-F5344CB8AC3E}">
        <p14:creationId xmlns:p14="http://schemas.microsoft.com/office/powerpoint/2010/main" val="83826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2820FC6-9C49-4B97-BF9D-CAA8E0CDAD75}"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7693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D2820FC6-9C49-4B97-BF9D-CAA8E0CDAD75}"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98384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2909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9368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8719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347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0230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9406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0524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53A0CD84-CE6F-4BE0-9A6F-754D89606FFA}"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137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53A0CD84-CE6F-4BE0-9A6F-754D89606FFA}"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452376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Southwark</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48990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1973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Southwark</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11432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63421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Southwark</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69667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81323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Southwark</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5697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9064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Southwark</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42789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2569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Southwark</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15366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35512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7394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Southwark</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8331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425039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39432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252026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01353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Southwark</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74.6%</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19.7%</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23473" y="5966460"/>
            <a:ext cx="1608294"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6.5%</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65212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33783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Southwark</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404763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33717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Southwark</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225073245"/>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5F90421C-6A6B-414B-928B-10B3A152F7A5}"/>
</file>

<file path=customXml/itemProps2.xml><?xml version="1.0" encoding="utf-8"?>
<ds:datastoreItem xmlns:ds="http://schemas.openxmlformats.org/officeDocument/2006/customXml" ds:itemID="{73BDE3E5-81A3-4EE6-93D7-F465684B2D92}"/>
</file>

<file path=customXml/itemProps3.xml><?xml version="1.0" encoding="utf-8"?>
<ds:datastoreItem xmlns:ds="http://schemas.openxmlformats.org/officeDocument/2006/customXml" ds:itemID="{277376DE-7900-4E02-88FC-CB9532ABD65F}"/>
</file>

<file path=docProps/app.xml><?xml version="1.0" encoding="utf-8"?>
<Properties xmlns="http://schemas.openxmlformats.org/officeDocument/2006/extended-properties" xmlns:vt="http://schemas.openxmlformats.org/officeDocument/2006/docPropsVTypes">
  <Template>template</Template>
  <TotalTime>2</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2018-06-05T23:53:43Z</dcterms:created>
  <dcterms:modified xsi:type="dcterms:W3CDTF">2018-06-05T23:56:39Z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