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45149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4AD15C8F-21CA-4201-9FBD-B1D737F6942D}"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9807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AB3FBB28-2E33-41A4-95B2-98E7FDFCB75C}"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4AD15C8F-21CA-4201-9FBD-B1D737F6942D}" type="slidenum">
              <a:rPr lang="en-GB" smtClean="0"/>
              <a:t>‹#›</a:t>
            </a:fld>
            <a:endParaRPr lang="en-GB"/>
          </a:p>
        </p:txBody>
      </p:sp>
    </p:spTree>
    <p:extLst>
      <p:ext uri="{BB962C8B-B14F-4D97-AF65-F5344CB8AC3E}">
        <p14:creationId xmlns:p14="http://schemas.microsoft.com/office/powerpoint/2010/main" val="377847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AB3FBB28-2E33-41A4-95B2-98E7FDFCB75C}"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532860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AB3FBB28-2E33-41A4-95B2-98E7FDFCB75C}"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79075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72940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4AD15C8F-21CA-4201-9FBD-B1D737F6942D}"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8871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4AD15C8F-21CA-4201-9FBD-B1D737F6942D}"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5074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4AD15C8F-21CA-4201-9FBD-B1D737F6942D}"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9297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4AD15C8F-21CA-4201-9FBD-B1D737F6942D}"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9426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4AD15C8F-21CA-4201-9FBD-B1D737F6942D}"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43188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4AD15C8F-21CA-4201-9FBD-B1D737F6942D}"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2862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4AD15C8F-21CA-4201-9FBD-B1D737F6942D}"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9877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4AD15C8F-21CA-4201-9FBD-B1D737F6942D}"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702933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Richmond upon Thames</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345373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85705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Richmond upon Thames</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27582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82899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Richmond upon Thames</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78934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78163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Richmond upon Thames</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72108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129925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Richmond upon Thames</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97158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84445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Richmond upon Thames</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54653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2847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93962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Richmond upon Thames</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548131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141930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372928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201762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121076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Richmond upon Thames</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78.9%</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16.3%</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168107" y="5966460"/>
            <a:ext cx="919025"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3.8%</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85209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354094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Richmond upon Thames</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109252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3437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Richmond upon Thames</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922581603"/>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EE07858E-74FE-4412-A74D-6D2A2FE004F3}"/>
</file>

<file path=customXml/itemProps2.xml><?xml version="1.0" encoding="utf-8"?>
<ds:datastoreItem xmlns:ds="http://schemas.openxmlformats.org/officeDocument/2006/customXml" ds:itemID="{D5F5390B-F32B-4F50-8254-B8869FC5E66D}"/>
</file>

<file path=customXml/itemProps3.xml><?xml version="1.0" encoding="utf-8"?>
<ds:datastoreItem xmlns:ds="http://schemas.openxmlformats.org/officeDocument/2006/customXml" ds:itemID="{4E1D21CF-C0E7-4DC4-9EE6-5FBF8D1FD8DE}"/>
</file>

<file path=docProps/app.xml><?xml version="1.0" encoding="utf-8"?>
<Properties xmlns="http://schemas.openxmlformats.org/officeDocument/2006/extended-properties" xmlns:vt="http://schemas.openxmlformats.org/officeDocument/2006/docPropsVTypes">
  <Template>template</Template>
  <TotalTime>2</TotalTime>
  <Words>1639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2018-06-05T23:50:34Z</dcterms:created>
  <dcterms:modified xsi:type="dcterms:W3CDTF">2018-06-05T23:53:29Z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