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91321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ED7EDEAE-5134-4A36-9232-66C67CFA42B9}"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2960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EF18CDE5-A4C5-4B2D-9EE3-D2EF4A724C67}"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ED7EDEAE-5134-4A36-9232-66C67CFA42B9}" type="slidenum">
              <a:rPr lang="en-GB" smtClean="0"/>
              <a:t>‹#›</a:t>
            </a:fld>
            <a:endParaRPr lang="en-GB"/>
          </a:p>
        </p:txBody>
      </p:sp>
    </p:spTree>
    <p:extLst>
      <p:ext uri="{BB962C8B-B14F-4D97-AF65-F5344CB8AC3E}">
        <p14:creationId xmlns:p14="http://schemas.microsoft.com/office/powerpoint/2010/main" val="256641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EF18CDE5-A4C5-4B2D-9EE3-D2EF4A724C67}"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35021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EF18CDE5-A4C5-4B2D-9EE3-D2EF4A724C67}"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06393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77922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ED7EDEAE-5134-4A36-9232-66C67CFA42B9}"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2228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ED7EDEAE-5134-4A36-9232-66C67CFA42B9}"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0791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ED7EDEAE-5134-4A36-9232-66C67CFA42B9}"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19789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ED7EDEAE-5134-4A36-9232-66C67CFA42B9}"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1246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ED7EDEAE-5134-4A36-9232-66C67CFA42B9}"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12051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ED7EDEAE-5134-4A36-9232-66C67CFA42B9}"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0342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ED7EDEAE-5134-4A36-9232-66C67CFA42B9}"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5469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ED7EDEAE-5134-4A36-9232-66C67CFA42B9}"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36856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Merton</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77358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48017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Merton</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86131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66020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Merton</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356489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39406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Merton</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93512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883271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Merton</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95836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710176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Merton</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62072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426117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51654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Merton</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56537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4229980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97053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424660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403551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Merton</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77.8%</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19.9%</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53229" y="5966460"/>
            <a:ext cx="1148782"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4.7%</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61412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137316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Merton</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13257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07675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Merton</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95517335"/>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F72E681B-AB0F-43B2-A162-375435CFC9CA}"/>
</file>

<file path=customXml/itemProps2.xml><?xml version="1.0" encoding="utf-8"?>
<ds:datastoreItem xmlns:ds="http://schemas.openxmlformats.org/officeDocument/2006/customXml" ds:itemID="{57F08732-B163-490B-9DE0-6C056A8B1076}"/>
</file>

<file path=customXml/itemProps3.xml><?xml version="1.0" encoding="utf-8"?>
<ds:datastoreItem xmlns:ds="http://schemas.openxmlformats.org/officeDocument/2006/customXml" ds:itemID="{4E14A330-AD83-4EA9-BA00-3B0DEC90D9C4}"/>
</file>

<file path=docProps/app.xml><?xml version="1.0" encoding="utf-8"?>
<Properties xmlns="http://schemas.openxmlformats.org/officeDocument/2006/extended-properties" xmlns:vt="http://schemas.openxmlformats.org/officeDocument/2006/docPropsVTypes">
  <Template>template</Template>
  <TotalTime>2</TotalTime>
  <Words>1620</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2018-06-05T23:41:16Z</dcterms:created>
  <dcterms:modified xsi:type="dcterms:W3CDTF">2018-06-05T23:43:58Z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