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31305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921E7FA5-1809-4465-8D4E-2CD0E79350D6}"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8744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26AE6A5B-4CF8-441C-AE24-DC4548D50871}"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921E7FA5-1809-4465-8D4E-2CD0E79350D6}" type="slidenum">
              <a:rPr lang="en-GB" smtClean="0"/>
              <a:t>‹#›</a:t>
            </a:fld>
            <a:endParaRPr lang="en-GB"/>
          </a:p>
        </p:txBody>
      </p:sp>
    </p:spTree>
    <p:extLst>
      <p:ext uri="{BB962C8B-B14F-4D97-AF65-F5344CB8AC3E}">
        <p14:creationId xmlns:p14="http://schemas.microsoft.com/office/powerpoint/2010/main" val="2762827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26AE6A5B-4CF8-441C-AE24-DC4548D50871}"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11635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26AE6A5B-4CF8-441C-AE24-DC4548D50871}"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44921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10463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921E7FA5-1809-4465-8D4E-2CD0E79350D6}"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1888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921E7FA5-1809-4465-8D4E-2CD0E79350D6}"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8786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921E7FA5-1809-4465-8D4E-2CD0E79350D6}"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80255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921E7FA5-1809-4465-8D4E-2CD0E79350D6}"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66589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921E7FA5-1809-4465-8D4E-2CD0E79350D6}"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8791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921E7FA5-1809-4465-8D4E-2CD0E79350D6}"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7989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921E7FA5-1809-4465-8D4E-2CD0E79350D6}"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8378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921E7FA5-1809-4465-8D4E-2CD0E79350D6}"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487919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Lambeth</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49398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74391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Lambeth</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176320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09475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Lambeth</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worse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405720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22513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Lambeth</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16857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595936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Lambeth</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80106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577883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Lambeth</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266803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173104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053268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Lambeth</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1983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99514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127502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155220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322963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Lambeth</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81.9%</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13.3%</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938351" y="5966460"/>
            <a:ext cx="1378538"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6.0%</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77638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329820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Lambeth</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155738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02695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Lambeth</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worse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440963265"/>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4424B616-9DED-4361-8D24-10373BD52B46}"/>
</file>

<file path=customXml/itemProps2.xml><?xml version="1.0" encoding="utf-8"?>
<ds:datastoreItem xmlns:ds="http://schemas.openxmlformats.org/officeDocument/2006/customXml" ds:itemID="{FA5B15A4-4864-45AF-A1A2-B2E0A03D98C9}"/>
</file>

<file path=customXml/itemProps3.xml><?xml version="1.0" encoding="utf-8"?>
<ds:datastoreItem xmlns:ds="http://schemas.openxmlformats.org/officeDocument/2006/customXml" ds:itemID="{28E6C9E8-F9D2-4D39-B2BA-5FF857AB8461}"/>
</file>

<file path=docProps/app.xml><?xml version="1.0" encoding="utf-8"?>
<Properties xmlns="http://schemas.openxmlformats.org/officeDocument/2006/extended-properties" xmlns:vt="http://schemas.openxmlformats.org/officeDocument/2006/docPropsVTypes">
  <Template>template</Template>
  <TotalTime>3</TotalTime>
  <Words>1618</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2018-06-05T23:34:48Z</dcterms:created>
  <dcterms:modified xsi:type="dcterms:W3CDTF">2018-06-05T23:37:55Z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