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80535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3A979925-2D98-4572-AC7A-EF01594F1467}"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26049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05848A61-80F6-4977-BFCB-4D55812BA1FA}"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3A979925-2D98-4572-AC7A-EF01594F1467}" type="slidenum">
              <a:rPr lang="en-GB" smtClean="0"/>
              <a:t>‹#›</a:t>
            </a:fld>
            <a:endParaRPr lang="en-GB"/>
          </a:p>
        </p:txBody>
      </p:sp>
    </p:spTree>
    <p:extLst>
      <p:ext uri="{BB962C8B-B14F-4D97-AF65-F5344CB8AC3E}">
        <p14:creationId xmlns:p14="http://schemas.microsoft.com/office/powerpoint/2010/main" val="2950531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05848A61-80F6-4977-BFCB-4D55812BA1FA}"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515202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05848A61-80F6-4977-BFCB-4D55812BA1FA}"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89533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93972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3A979925-2D98-4572-AC7A-EF01594F1467}"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84721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3A979925-2D98-4572-AC7A-EF01594F1467}"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59790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3A979925-2D98-4572-AC7A-EF01594F1467}"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785047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3A979925-2D98-4572-AC7A-EF01594F1467}"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88283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3A979925-2D98-4572-AC7A-EF01594F1467}"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37170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3A979925-2D98-4572-AC7A-EF01594F1467}"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36155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3A979925-2D98-4572-AC7A-EF01594F1467}"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79721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3A979925-2D98-4572-AC7A-EF01594F1467}"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274135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2.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hyperlink" Target="https://fingertips.phe.org.uk/profile/wider-determinants/data#page/6/gid/1938133042/pat/6/par/E12000006/ati/102/are/E06000055/iid/92899/age/204/sex/4" TargetMode="Externa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Kingston upon Thames</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189829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20817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Kingston upon Thames</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1410698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236883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Kingston upon Thames</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2975115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400395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Kingston upon Thames</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753115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804082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Kingston upon Thames</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858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253328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Kingston upon Thames</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201743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3158740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401739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Kingston upon Thames</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06884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1957847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1752284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132832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136580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Kingston upon Thames</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71.6%</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24.9%</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168107" y="5966460"/>
            <a:ext cx="919025"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4.4%</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5"/>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50421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2076923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Kingston upon Thames</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358959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426333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Kingston upon Thames</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692213928"/>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34C62A6E-4FB5-4A07-A5D0-B28D6D696356}"/>
</file>

<file path=customXml/itemProps2.xml><?xml version="1.0" encoding="utf-8"?>
<ds:datastoreItem xmlns:ds="http://schemas.openxmlformats.org/officeDocument/2006/customXml" ds:itemID="{2AD092DB-D367-41FA-9F10-EECAEA2F91B7}"/>
</file>

<file path=customXml/itemProps3.xml><?xml version="1.0" encoding="utf-8"?>
<ds:datastoreItem xmlns:ds="http://schemas.openxmlformats.org/officeDocument/2006/customXml" ds:itemID="{8E667B8F-322B-4993-8355-D4E0DDEF7D1F}"/>
</file>

<file path=docProps/app.xml><?xml version="1.0" encoding="utf-8"?>
<Properties xmlns="http://schemas.openxmlformats.org/officeDocument/2006/extended-properties" xmlns:vt="http://schemas.openxmlformats.org/officeDocument/2006/docPropsVTypes">
  <Template>template</Template>
  <TotalTime>2</TotalTime>
  <Words>1637</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2018-06-05T23:31:38Z</dcterms:created>
  <dcterms:modified xsi:type="dcterms:W3CDTF">2018-06-05T23:34:34Z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