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15539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825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D629608-8556-4E97-A935-F595E1055110}"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D100323F-BE2A-4A04-8300-58FC6378CBB7}" type="slidenum">
              <a:rPr lang="en-GB" smtClean="0"/>
              <a:t>‹#›</a:t>
            </a:fld>
            <a:endParaRPr lang="en-GB"/>
          </a:p>
        </p:txBody>
      </p:sp>
    </p:spTree>
    <p:extLst>
      <p:ext uri="{BB962C8B-B14F-4D97-AF65-F5344CB8AC3E}">
        <p14:creationId xmlns:p14="http://schemas.microsoft.com/office/powerpoint/2010/main" val="137524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D629608-8556-4E97-A935-F595E1055110}"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9234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D629608-8556-4E97-A935-F595E1055110}"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76796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72558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0538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41406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8370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7224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0245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1952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D100323F-BE2A-4A04-8300-58FC6378CBB7}"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5450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D100323F-BE2A-4A04-8300-58FC6378CBB7}"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47622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Kensington and Chelsea</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67536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18363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Kensington and Chelsea</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41572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9607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Kensington and Chelsea</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379394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190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Kensington and Chelsea</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373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69306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Kensington and Chelsea</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4717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25214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Kensington and Chelsea</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394010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366916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80791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Kensington and Chelsea</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25017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21997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16886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88645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87261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Kensington and Chelsea</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64.5%</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28.4%</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5.8%</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54742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53676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Kensington and Chelsea</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120976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21048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Kensington and Chelsea</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397761079"/>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E37C774D-015E-4423-BDB3-7E5AB4A47B4E}"/>
</file>

<file path=customXml/itemProps2.xml><?xml version="1.0" encoding="utf-8"?>
<ds:datastoreItem xmlns:ds="http://schemas.openxmlformats.org/officeDocument/2006/customXml" ds:itemID="{6936ABBB-833B-4AFF-9207-ED9CAF21BBB5}"/>
</file>

<file path=customXml/itemProps3.xml><?xml version="1.0" encoding="utf-8"?>
<ds:datastoreItem xmlns:ds="http://schemas.openxmlformats.org/officeDocument/2006/customXml" ds:itemID="{5564B2D2-4AAF-4492-AF40-ADBB3263DCC4}"/>
</file>

<file path=docProps/app.xml><?xml version="1.0" encoding="utf-8"?>
<Properties xmlns="http://schemas.openxmlformats.org/officeDocument/2006/extended-properties" xmlns:vt="http://schemas.openxmlformats.org/officeDocument/2006/docPropsVTypes">
  <Template>template</Template>
  <TotalTime>2</TotalTime>
  <Words>1637</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2018-06-05T23:28:44Z</dcterms:created>
  <dcterms:modified xsi:type="dcterms:W3CDTF">2018-06-05T23:31:24Z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