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606082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1DAD1850-8939-4E9B-A0C9-A591C8125951}"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26332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C15D6E09-8EAD-4BD6-9F04-330F1493FA36}" type="datetimeFigureOut">
              <a:rPr lang="en-GB" smtClean="0"/>
              <a:t>06/06/2018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1DAD1850-8939-4E9B-A0C9-A591C8125951}" type="slidenum">
              <a:rPr lang="en-GB" smtClean="0"/>
              <a:t>‹#›</a:t>
            </a:fld>
            <a:endParaRPr lang="en-GB"/>
          </a:p>
        </p:txBody>
      </p:sp>
    </p:spTree>
    <p:extLst>
      <p:ext uri="{BB962C8B-B14F-4D97-AF65-F5344CB8AC3E}">
        <p14:creationId xmlns:p14="http://schemas.microsoft.com/office/powerpoint/2010/main" val="3308590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C15D6E09-8EAD-4BD6-9F04-330F1493FA36}" type="datetimeFigureOut">
              <a:rPr lang="en-GB" smtClean="0"/>
              <a:t>06/06/2018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124484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C15D6E09-8EAD-4BD6-9F04-330F1493FA36}" type="datetimeFigureOut">
              <a:rPr lang="en-GB" smtClean="0"/>
              <a:t>06/06/2018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56318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92498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1DAD1850-8939-4E9B-A0C9-A591C8125951}"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3262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1DAD1850-8939-4E9B-A0C9-A591C8125951}"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84941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1DAD1850-8939-4E9B-A0C9-A591C8125951}"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68584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1DAD1850-8939-4E9B-A0C9-A591C8125951}"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365378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1DAD1850-8939-4E9B-A0C9-A591C8125951}"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78845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1DAD1850-8939-4E9B-A0C9-A591C8125951}"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919553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1DAD1850-8939-4E9B-A0C9-A591C8125951}"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27016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1DAD1850-8939-4E9B-A0C9-A591C8125951}"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6450693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2.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hyperlink" Target="https://fingertips.phe.org.uk/profile/wider-determinants/data#page/6/gid/1938133042/pat/6/par/E12000006/ati/102/are/E06000055/iid/92899/age/204/sex/4" TargetMode="Externa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Islington</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947034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502412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Islington</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2303517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755969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Islington</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4162434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278425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Islington</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312778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42183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Islington</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07759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691513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Islington</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452892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328509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726803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Islington</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828067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596126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1707412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4064719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595590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Islington</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72.0%</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22.7%</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823473" y="5966460"/>
            <a:ext cx="1608294"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6.8%</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5"/>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758993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3940952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Islington</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216765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898944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Islington</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879576165"/>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D7ABA266-7E43-4BC7-9C8C-CCBBA67B6722}"/>
</file>

<file path=customXml/itemProps2.xml><?xml version="1.0" encoding="utf-8"?>
<ds:datastoreItem xmlns:ds="http://schemas.openxmlformats.org/officeDocument/2006/customXml" ds:itemID="{306D5607-697C-45AE-8AC4-A8A60F701952}"/>
</file>

<file path=customXml/itemProps3.xml><?xml version="1.0" encoding="utf-8"?>
<ds:datastoreItem xmlns:ds="http://schemas.openxmlformats.org/officeDocument/2006/customXml" ds:itemID="{32AD50F9-79F7-43EE-B8DA-72974C3C7298}"/>
</file>

<file path=docProps/app.xml><?xml version="1.0" encoding="utf-8"?>
<Properties xmlns="http://schemas.openxmlformats.org/officeDocument/2006/extended-properties" xmlns:vt="http://schemas.openxmlformats.org/officeDocument/2006/docPropsVTypes">
  <Template>template</Template>
  <TotalTime>2</TotalTime>
  <Words>1619</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2018-06-05T23:25:44Z</dcterms:created>
  <dcterms:modified xsi:type="dcterms:W3CDTF">2018-06-05T23:28:30Z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