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64666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3380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992AAA68-201B-45E6-B7D9-69A2CA89AEB0}"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65D3DA60-2A36-423B-9A4E-393271AF79BC}" type="slidenum">
              <a:rPr lang="en-GB" smtClean="0"/>
              <a:t>‹#›</a:t>
            </a:fld>
            <a:endParaRPr lang="en-GB"/>
          </a:p>
        </p:txBody>
      </p:sp>
    </p:spTree>
    <p:extLst>
      <p:ext uri="{BB962C8B-B14F-4D97-AF65-F5344CB8AC3E}">
        <p14:creationId xmlns:p14="http://schemas.microsoft.com/office/powerpoint/2010/main" val="405216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992AAA68-201B-45E6-B7D9-69A2CA89AEB0}"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3135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992AAA68-201B-45E6-B7D9-69A2CA89AEB0}"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9781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58422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3124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92289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4834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29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17119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2722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65D3DA60-2A36-423B-9A4E-393271AF79BC}"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71658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65D3DA60-2A36-423B-9A4E-393271AF79BC}"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47989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Hounslow</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80900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819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Hounslow</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80339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4775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Hounslow</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89521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6747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Hounslow</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634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0086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Hounslow</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63632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3346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Hounslow</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310152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09054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76469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Hounslow</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46156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99430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59156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94817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38401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Hounslow</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71.5%</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20.7%</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5.4%</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23662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98110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Hounslow</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29995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49938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Hounslow</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86365141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72F86829-0498-4E52-BBA1-4E11AB36D77E}"/>
</file>

<file path=customXml/itemProps2.xml><?xml version="1.0" encoding="utf-8"?>
<ds:datastoreItem xmlns:ds="http://schemas.openxmlformats.org/officeDocument/2006/customXml" ds:itemID="{21A02507-84B0-4CBD-943C-7DC7BF2B3887}"/>
</file>

<file path=customXml/itemProps3.xml><?xml version="1.0" encoding="utf-8"?>
<ds:datastoreItem xmlns:ds="http://schemas.openxmlformats.org/officeDocument/2006/customXml" ds:itemID="{5815269E-A334-482C-8887-A2286D703FE9}"/>
</file>

<file path=docProps/app.xml><?xml version="1.0" encoding="utf-8"?>
<Properties xmlns="http://schemas.openxmlformats.org/officeDocument/2006/extended-properties" xmlns:vt="http://schemas.openxmlformats.org/officeDocument/2006/docPropsVTypes">
  <Template>template</Template>
  <TotalTime>3</TotalTime>
  <Words>1617</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2018-06-05T23:22:29Z</dcterms:created>
  <dcterms:modified xsi:type="dcterms:W3CDTF">2018-06-05T23:25:30Z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