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93593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3283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62B80FCE-0760-4F53-8B88-B35D43BD6ED6}"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D501E2CE-435D-4F25-8E02-AE0665313076}" type="slidenum">
              <a:rPr lang="en-GB" smtClean="0"/>
              <a:t>‹#›</a:t>
            </a:fld>
            <a:endParaRPr lang="en-GB"/>
          </a:p>
        </p:txBody>
      </p:sp>
    </p:spTree>
    <p:extLst>
      <p:ext uri="{BB962C8B-B14F-4D97-AF65-F5344CB8AC3E}">
        <p14:creationId xmlns:p14="http://schemas.microsoft.com/office/powerpoint/2010/main" val="175461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62B80FCE-0760-4F53-8B88-B35D43BD6ED6}"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1598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62B80FCE-0760-4F53-8B88-B35D43BD6ED6}"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20008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60434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8646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0857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864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1761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8602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0248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D501E2CE-435D-4F25-8E02-AE0665313076}"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2688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501E2CE-435D-4F25-8E02-AE0665313076}"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35920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Hillingdon</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76415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225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Hillingdon</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58232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88506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Hillingdon</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21814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8189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Hillingdon</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50254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844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Hillingdon</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3167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9685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Hillingdon</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293934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35110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3618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Hillingdon</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20031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5003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40736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0149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379665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Hillingdon</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74.2%</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21.2%</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4.4%</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62677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37328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Hillingdon</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79003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5457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Hillingdon</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382811197"/>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258EC88B-2952-4331-B377-65E194B830DC}"/>
</file>

<file path=customXml/itemProps2.xml><?xml version="1.0" encoding="utf-8"?>
<ds:datastoreItem xmlns:ds="http://schemas.openxmlformats.org/officeDocument/2006/customXml" ds:itemID="{9094ADCD-66FC-4D43-AF68-4E084BA43E4D}"/>
</file>

<file path=customXml/itemProps3.xml><?xml version="1.0" encoding="utf-8"?>
<ds:datastoreItem xmlns:ds="http://schemas.openxmlformats.org/officeDocument/2006/customXml" ds:itemID="{909EF981-7A34-4DE3-8916-E6C42C296AE6}"/>
</file>

<file path=docProps/app.xml><?xml version="1.0" encoding="utf-8"?>
<Properties xmlns="http://schemas.openxmlformats.org/officeDocument/2006/extended-properties" xmlns:vt="http://schemas.openxmlformats.org/officeDocument/2006/docPropsVTypes">
  <Template>template</Template>
  <TotalTime>3</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2018-06-05T23:18:56Z</dcterms:created>
  <dcterms:modified xsi:type="dcterms:W3CDTF">2018-06-05T23:22:15Z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