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79087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83166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7CCB81F-30FA-4FA2-B3DA-802DFB361181}"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D53E1444-A6A1-439B-8530-00D54889DFCE}" type="slidenum">
              <a:rPr lang="en-GB" smtClean="0"/>
              <a:t>‹#›</a:t>
            </a:fld>
            <a:endParaRPr lang="en-GB"/>
          </a:p>
        </p:txBody>
      </p:sp>
    </p:spTree>
    <p:extLst>
      <p:ext uri="{BB962C8B-B14F-4D97-AF65-F5344CB8AC3E}">
        <p14:creationId xmlns:p14="http://schemas.microsoft.com/office/powerpoint/2010/main" val="246932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7CCB81F-30FA-4FA2-B3DA-802DFB361181}"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141751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B7CCB81F-30FA-4FA2-B3DA-802DFB361181}"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53871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97397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4834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0444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0177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7480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9616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64431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D53E1444-A6A1-439B-8530-00D54889DFCE}"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1996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D53E1444-A6A1-439B-8530-00D54889DFCE}"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38451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Havering</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417456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25247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Havering</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7111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9707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Havering</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51869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9203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Havering</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0173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98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Havering</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72363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35508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Havering</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409412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69667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7849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Havering</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3683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307041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00789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201768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419520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Havering</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78.3%</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18.7%</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4.4%</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60727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02008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Havering</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12571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55203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Havering</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632511460"/>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D09066D6-AC38-4D36-AE19-1CA7B7E24BAF}"/>
</file>

<file path=customXml/itemProps2.xml><?xml version="1.0" encoding="utf-8"?>
<ds:datastoreItem xmlns:ds="http://schemas.openxmlformats.org/officeDocument/2006/customXml" ds:itemID="{76255596-22DC-480E-981E-91693129D2A6}"/>
</file>

<file path=customXml/itemProps3.xml><?xml version="1.0" encoding="utf-8"?>
<ds:datastoreItem xmlns:ds="http://schemas.openxmlformats.org/officeDocument/2006/customXml" ds:itemID="{51145EEB-414A-4C93-9894-315495B28A5A}"/>
</file>

<file path=docProps/app.xml><?xml version="1.0" encoding="utf-8"?>
<Properties xmlns="http://schemas.openxmlformats.org/officeDocument/2006/extended-properties" xmlns:vt="http://schemas.openxmlformats.org/officeDocument/2006/docPropsVTypes">
  <Template>template</Template>
  <TotalTime>3</TotalTime>
  <Words>1620</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2018-06-05T23:15:28Z</dcterms:created>
  <dcterms:modified xsi:type="dcterms:W3CDTF">2018-06-05T23:18:43Z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