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28288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5AF151A0-1009-4EA6-8252-D2708FE0CDA4}"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54228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4027128F-2BDB-45FE-BF4D-8B91BC1832E9}"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5AF151A0-1009-4EA6-8252-D2708FE0CDA4}" type="slidenum">
              <a:rPr lang="en-GB" smtClean="0"/>
              <a:t>‹#›</a:t>
            </a:fld>
            <a:endParaRPr lang="en-GB"/>
          </a:p>
        </p:txBody>
      </p:sp>
    </p:spTree>
    <p:extLst>
      <p:ext uri="{BB962C8B-B14F-4D97-AF65-F5344CB8AC3E}">
        <p14:creationId xmlns:p14="http://schemas.microsoft.com/office/powerpoint/2010/main" val="3396708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4027128F-2BDB-45FE-BF4D-8B91BC1832E9}"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86709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4027128F-2BDB-45FE-BF4D-8B91BC1832E9}"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03619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4472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5AF151A0-1009-4EA6-8252-D2708FE0CDA4}"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94874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5AF151A0-1009-4EA6-8252-D2708FE0CDA4}"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5201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5AF151A0-1009-4EA6-8252-D2708FE0CDA4}"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15508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5AF151A0-1009-4EA6-8252-D2708FE0CDA4}"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82255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5AF151A0-1009-4EA6-8252-D2708FE0CDA4}"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74855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5AF151A0-1009-4EA6-8252-D2708FE0CDA4}"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91400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5AF151A0-1009-4EA6-8252-D2708FE0CDA4}"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01925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5AF151A0-1009-4EA6-8252-D2708FE0CDA4}"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3120464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fingertips.phe.org.uk/profile/wider-determinants/data#page/6/gid/1938133042/pat/6/par/E12000006/ati/102/are/E06000055/iid/92899/age/204/sex/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Harrow</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3801056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578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Harrow</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2886778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761604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Harrow</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231900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84422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Harrow</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87631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03895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Harrow</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634807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75337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Harrow</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171892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720612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697837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Harrow</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045212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818072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2538095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245914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3921734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Harrow</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73.5%</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21.4%</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053229" y="5966460"/>
            <a:ext cx="1148782"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4"/>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435615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2155755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Harrow</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412310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03718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Harrow</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052493642"/>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1AF5150B-7096-4DD4-A26E-C3D29EC1EDAB}"/>
</file>

<file path=customXml/itemProps2.xml><?xml version="1.0" encoding="utf-8"?>
<ds:datastoreItem xmlns:ds="http://schemas.openxmlformats.org/officeDocument/2006/customXml" ds:itemID="{E5D33A3F-8525-404E-87FC-BF88849C9DC3}"/>
</file>

<file path=customXml/itemProps3.xml><?xml version="1.0" encoding="utf-8"?>
<ds:datastoreItem xmlns:ds="http://schemas.openxmlformats.org/officeDocument/2006/customXml" ds:itemID="{6ED0D1BE-F58E-4847-B198-0B2D665E27D1}"/>
</file>

<file path=docProps/app.xml><?xml version="1.0" encoding="utf-8"?>
<Properties xmlns="http://schemas.openxmlformats.org/officeDocument/2006/extended-properties" xmlns:vt="http://schemas.openxmlformats.org/officeDocument/2006/docPropsVTypes">
  <Template>template</Template>
  <TotalTime>3</TotalTime>
  <Words>1618</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2018-06-05T23:12:12Z</dcterms:created>
  <dcterms:modified xsi:type="dcterms:W3CDTF">2018-06-05T23:15:14Z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