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500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77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749203A-1E4D-49FE-A063-011B5203B760}"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73DC0737-75E9-416A-BE5B-BC5116FB410B}" type="slidenum">
              <a:rPr lang="en-GB" smtClean="0"/>
              <a:t>‹#›</a:t>
            </a:fld>
            <a:endParaRPr lang="en-GB"/>
          </a:p>
        </p:txBody>
      </p:sp>
    </p:spTree>
    <p:extLst>
      <p:ext uri="{BB962C8B-B14F-4D97-AF65-F5344CB8AC3E}">
        <p14:creationId xmlns:p14="http://schemas.microsoft.com/office/powerpoint/2010/main" val="267828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749203A-1E4D-49FE-A063-011B5203B760}"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54314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5749203A-1E4D-49FE-A063-011B5203B760}"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89452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36331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3064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2071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0187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0194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4284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0903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73DC0737-75E9-416A-BE5B-BC5116FB410B}"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3930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73DC0737-75E9-416A-BE5B-BC5116FB410B}"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7794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fingertips.phe.org.uk/profile/wider-determinants/data#page/6/gid/1938133042/pat/6/par/E12000006/ati/102/are/E06000055/iid/92899/age/204/sex/4"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Haringey</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80516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8323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Haringey</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92135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46372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Haringey</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11869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3375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Haringey</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83483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5778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Haringey</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36613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12162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Haringey</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32087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186227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75850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Haringey</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67395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416580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22450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06005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124945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Haringey</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74.7%</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22.3%</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6">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6">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6.2%</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3"/>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89472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71420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Haringey</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73621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07033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Haringey</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629895534"/>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B4A7A5F6-8BD3-4816-878E-A90FF23B7437}"/>
</file>

<file path=customXml/itemProps2.xml><?xml version="1.0" encoding="utf-8"?>
<ds:datastoreItem xmlns:ds="http://schemas.openxmlformats.org/officeDocument/2006/customXml" ds:itemID="{F6157073-8CA4-4215-9BC2-73846BF799CB}"/>
</file>

<file path=customXml/itemProps3.xml><?xml version="1.0" encoding="utf-8"?>
<ds:datastoreItem xmlns:ds="http://schemas.openxmlformats.org/officeDocument/2006/customXml" ds:itemID="{769650E8-2332-4A1D-8C5D-6810C0BF619C}"/>
</file>

<file path=docProps/app.xml><?xml version="1.0" encoding="utf-8"?>
<Properties xmlns="http://schemas.openxmlformats.org/officeDocument/2006/extended-properties" xmlns:vt="http://schemas.openxmlformats.org/officeDocument/2006/docPropsVTypes">
  <Template>template</Template>
  <TotalTime>3</TotalTime>
  <Words>1620</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2018-06-05T23:08:57Z</dcterms:created>
  <dcterms:modified xsi:type="dcterms:W3CDTF">2018-06-05T23:11:58Z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