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23429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0233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94F49A7-02F0-44E1-BDE5-414DEF656DF7}"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0F913F76-D9F2-4E50-80B9-D01531A56769}" type="slidenum">
              <a:rPr lang="en-GB" smtClean="0"/>
              <a:t>‹#›</a:t>
            </a:fld>
            <a:endParaRPr lang="en-GB"/>
          </a:p>
        </p:txBody>
      </p:sp>
    </p:spTree>
    <p:extLst>
      <p:ext uri="{BB962C8B-B14F-4D97-AF65-F5344CB8AC3E}">
        <p14:creationId xmlns:p14="http://schemas.microsoft.com/office/powerpoint/2010/main" val="51409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94F49A7-02F0-44E1-BDE5-414DEF656DF7}"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43783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94F49A7-02F0-44E1-BDE5-414DEF656DF7}"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244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98203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6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7224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914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3978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2738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4427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0F913F76-D9F2-4E50-80B9-D01531A56769}"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5830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0F913F76-D9F2-4E50-80B9-D01531A56769}"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79619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fingertips.phe.org.uk/profile/wider-determinants/data#page/6/gid/1938133042/pat/6/par/E12000006/ati/102/are/E06000055/iid/92899/age/204/sex/4"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Hammersmith and Fulham</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47903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8177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Hammersmith and Fulham</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00747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0664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Hammersmith and Fulham</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80058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71735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Hammersmith and Fulham</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47464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5164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Hammersmith and Fulham</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5988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544219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Hammersmith and Fulham</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51903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46780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17111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Hammersmith and Fulham</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44997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284441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7585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44840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01456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Hammersmith and Fulham</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76.2%</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21.7%</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5.8%</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3"/>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6563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427934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Hammersmith and Fulham</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70703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6842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Hammersmith and Fulham</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747088869"/>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ECC2367C-FB75-4EFA-B0C4-48E63FA8FA01}"/>
</file>

<file path=customXml/itemProps2.xml><?xml version="1.0" encoding="utf-8"?>
<ds:datastoreItem xmlns:ds="http://schemas.openxmlformats.org/officeDocument/2006/customXml" ds:itemID="{CB2D9CC6-0F4A-4340-ADF9-AA515B7866D6}"/>
</file>

<file path=customXml/itemProps3.xml><?xml version="1.0" encoding="utf-8"?>
<ds:datastoreItem xmlns:ds="http://schemas.openxmlformats.org/officeDocument/2006/customXml" ds:itemID="{76A40CE4-9A53-4EBB-9C32-FC42981F96CF}"/>
</file>

<file path=docProps/app.xml><?xml version="1.0" encoding="utf-8"?>
<Properties xmlns="http://schemas.openxmlformats.org/officeDocument/2006/extended-properties" xmlns:vt="http://schemas.openxmlformats.org/officeDocument/2006/docPropsVTypes">
  <Template>template</Template>
  <TotalTime>2</TotalTime>
  <Words>1639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2018-06-05T23:05:48Z</dcterms:created>
  <dcterms:modified xsi:type="dcterms:W3CDTF">2018-06-05T23:08:44Z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