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15053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35025216-2F6A-4622-87DD-9F3A246A04BF}"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9078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C08FB1F9-20FE-4DDB-BE44-93E71E111D91}"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35025216-2F6A-4622-87DD-9F3A246A04BF}" type="slidenum">
              <a:rPr lang="en-GB" smtClean="0"/>
              <a:t>‹#›</a:t>
            </a:fld>
            <a:endParaRPr lang="en-GB"/>
          </a:p>
        </p:txBody>
      </p:sp>
    </p:spTree>
    <p:extLst>
      <p:ext uri="{BB962C8B-B14F-4D97-AF65-F5344CB8AC3E}">
        <p14:creationId xmlns:p14="http://schemas.microsoft.com/office/powerpoint/2010/main" val="218548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C08FB1F9-20FE-4DDB-BE44-93E71E111D91}"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22917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C08FB1F9-20FE-4DDB-BE44-93E71E111D91}"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82199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82988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5025216-2F6A-4622-87DD-9F3A246A04BF}"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3868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5025216-2F6A-4622-87DD-9F3A246A04BF}"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2305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5025216-2F6A-4622-87DD-9F3A246A04BF}"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42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5025216-2F6A-4622-87DD-9F3A246A04BF}"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8692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5025216-2F6A-4622-87DD-9F3A246A04BF}"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10841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5025216-2F6A-4622-87DD-9F3A246A04BF}"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7275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35025216-2F6A-4622-87DD-9F3A246A04BF}"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7213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35025216-2F6A-4622-87DD-9F3A246A04BF}"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11580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Hackney</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58530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74224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Hackney</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37317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12930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Hackney</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13505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67382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Hackney</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34393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93685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Hackney</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400948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89769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Hackney</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398992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04750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86402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Hackney</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811210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2648109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228899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17619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20295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Hackney</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72.8%</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22.3%</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6">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6">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6">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823473" y="5966460"/>
            <a:ext cx="1608294"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7.2%</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70272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313931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Hackney</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295345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7031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Hackney</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839416417"/>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2F3561F8-9227-4B17-8B36-B5228156973A}"/>
</file>

<file path=customXml/itemProps2.xml><?xml version="1.0" encoding="utf-8"?>
<ds:datastoreItem xmlns:ds="http://schemas.openxmlformats.org/officeDocument/2006/customXml" ds:itemID="{941F9DC5-55E4-4F77-9B3B-925A9AB69E62}"/>
</file>

<file path=customXml/itemProps3.xml><?xml version="1.0" encoding="utf-8"?>
<ds:datastoreItem xmlns:ds="http://schemas.openxmlformats.org/officeDocument/2006/customXml" ds:itemID="{E7A3209D-4C49-4622-BD05-ABAC22D6BCA3}"/>
</file>

<file path=docProps/app.xml><?xml version="1.0" encoding="utf-8"?>
<Properties xmlns="http://schemas.openxmlformats.org/officeDocument/2006/extended-properties" xmlns:vt="http://schemas.openxmlformats.org/officeDocument/2006/docPropsVTypes">
  <Template>template</Template>
  <TotalTime>3</TotalTime>
  <Words>1620</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2018-06-05T23:02:32Z</dcterms:created>
  <dcterms:modified xsi:type="dcterms:W3CDTF">2018-06-05T23:05:34Z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