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99305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3CBEF743-DFCF-4782-B7C2-BC2D7B18DBF8}"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0888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9E34374-904F-48E2-B48F-79DD5EE5BE62}"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3CBEF743-DFCF-4782-B7C2-BC2D7B18DBF8}" type="slidenum">
              <a:rPr lang="en-GB" smtClean="0"/>
              <a:t>‹#›</a:t>
            </a:fld>
            <a:endParaRPr lang="en-GB"/>
          </a:p>
        </p:txBody>
      </p:sp>
    </p:spTree>
    <p:extLst>
      <p:ext uri="{BB962C8B-B14F-4D97-AF65-F5344CB8AC3E}">
        <p14:creationId xmlns:p14="http://schemas.microsoft.com/office/powerpoint/2010/main" val="406255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9E34374-904F-48E2-B48F-79DD5EE5BE62}"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49664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9E34374-904F-48E2-B48F-79DD5EE5BE62}"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09956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56174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CBEF743-DFCF-4782-B7C2-BC2D7B18DBF8}"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8915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CBEF743-DFCF-4782-B7C2-BC2D7B18DBF8}"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4058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CBEF743-DFCF-4782-B7C2-BC2D7B18DBF8}"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4890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CBEF743-DFCF-4782-B7C2-BC2D7B18DBF8}"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215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CBEF743-DFCF-4782-B7C2-BC2D7B18DBF8}"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47879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CBEF743-DFCF-4782-B7C2-BC2D7B18DBF8}"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5316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3CBEF743-DFCF-4782-B7C2-BC2D7B18DBF8}"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7477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3CBEF743-DFCF-4782-B7C2-BC2D7B18DBF8}"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92999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fingertips.phe.org.uk/profile/wider-determinants/data#page/6/gid/1938133042/pat/6/par/E12000006/ati/102/are/E06000055/iid/92899/age/204/sex/4"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Greenwich</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68213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22650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Greenwich</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42621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1033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Greenwich</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79713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52432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Greenwich</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35010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4453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Greenwich</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54012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85099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Greenwich</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23772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810077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278616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Greenwich</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57564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32142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97719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43979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8590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Greenwich</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73.0%</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22.0%</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6">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6">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6">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6.2%</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3"/>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8044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19948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Greenwich</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137808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15955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Greenwich</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4019875561"/>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9F93E68D-BAB1-43D7-9669-B4EF37DA57CE}"/>
</file>

<file path=customXml/itemProps2.xml><?xml version="1.0" encoding="utf-8"?>
<ds:datastoreItem xmlns:ds="http://schemas.openxmlformats.org/officeDocument/2006/customXml" ds:itemID="{E0152810-87DA-4AB4-83AC-83B4E44B326F}"/>
</file>

<file path=customXml/itemProps3.xml><?xml version="1.0" encoding="utf-8"?>
<ds:datastoreItem xmlns:ds="http://schemas.openxmlformats.org/officeDocument/2006/customXml" ds:itemID="{A3C77CBB-87E1-461A-BFD1-EC9E233C19BB}"/>
</file>

<file path=docProps/app.xml><?xml version="1.0" encoding="utf-8"?>
<Properties xmlns="http://schemas.openxmlformats.org/officeDocument/2006/extended-properties" xmlns:vt="http://schemas.openxmlformats.org/officeDocument/2006/docPropsVTypes">
  <Template>template</Template>
  <TotalTime>3</TotalTime>
  <Words>1619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2018-06-05T22:59:03Z</dcterms:created>
  <dcterms:modified xsi:type="dcterms:W3CDTF">2018-06-05T23:02:18Z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