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9527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9418F9C3-E667-4F35-A3DE-FFCE733BFB84}"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46018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A5AA3595-B35A-4FFA-AAC7-D647596790BC}" type="datetimeFigureOut">
              <a:rPr lang="en-GB" smtClean="0"/>
              <a:t>05/06/2018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9418F9C3-E667-4F35-A3DE-FFCE733BFB84}" type="slidenum">
              <a:rPr lang="en-GB" smtClean="0"/>
              <a:t>‹#›</a:t>
            </a:fld>
            <a:endParaRPr lang="en-GB"/>
          </a:p>
        </p:txBody>
      </p:sp>
    </p:spTree>
    <p:extLst>
      <p:ext uri="{BB962C8B-B14F-4D97-AF65-F5344CB8AC3E}">
        <p14:creationId xmlns:p14="http://schemas.microsoft.com/office/powerpoint/2010/main" val="1932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A5AA3595-B35A-4FFA-AAC7-D647596790BC}" type="datetimeFigureOut">
              <a:rPr lang="en-GB" smtClean="0"/>
              <a:t>05/06/2018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98616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A5AA3595-B35A-4FFA-AAC7-D647596790BC}" type="datetimeFigureOut">
              <a:rPr lang="en-GB" smtClean="0"/>
              <a:t>05/06/2018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16293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12053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418F9C3-E667-4F35-A3DE-FFCE733BFB84}"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10494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418F9C3-E667-4F35-A3DE-FFCE733BFB84}"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4516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418F9C3-E667-4F35-A3DE-FFCE733BFB84}"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8921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418F9C3-E667-4F35-A3DE-FFCE733BFB84}"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49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418F9C3-E667-4F35-A3DE-FFCE733BFB84}"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8150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418F9C3-E667-4F35-A3DE-FFCE733BFB84}"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59909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9418F9C3-E667-4F35-A3DE-FFCE733BFB84}"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4770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9418F9C3-E667-4F35-A3DE-FFCE733BFB84}"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98507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Enfield</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38272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01534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Enfield</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322026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87032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Enfield</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188580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59865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Enfield</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87014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65004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Enfield</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408555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900717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Enfield</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331664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39881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689874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Enfield</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043045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12089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204692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40464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58928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Enfield</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70.1%</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24.8%</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6.1%</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71435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28666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Enfield</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416292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88947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Enfield</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426943748"/>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BF08F252-81B0-4AC4-9A78-7DE309D92BCE}"/>
</file>

<file path=customXml/itemProps2.xml><?xml version="1.0" encoding="utf-8"?>
<ds:datastoreItem xmlns:ds="http://schemas.openxmlformats.org/officeDocument/2006/customXml" ds:itemID="{DFAC364F-EAE7-4DEF-B1D4-4D1380B6A55F}"/>
</file>

<file path=customXml/itemProps3.xml><?xml version="1.0" encoding="utf-8"?>
<ds:datastoreItem xmlns:ds="http://schemas.openxmlformats.org/officeDocument/2006/customXml" ds:itemID="{0B1B2165-BFC6-4259-B34F-49AD0317F69C}"/>
</file>

<file path=docProps/app.xml><?xml version="1.0" encoding="utf-8"?>
<Properties xmlns="http://schemas.openxmlformats.org/officeDocument/2006/extended-properties" xmlns:vt="http://schemas.openxmlformats.org/officeDocument/2006/docPropsVTypes">
  <Template>template</Template>
  <TotalTime>3</TotalTime>
  <Words>1619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2018-06-05T22:55:39Z</dcterms:created>
  <dcterms:modified xsi:type="dcterms:W3CDTF">2018-06-05T22:58:50Z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