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03519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0627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62C9AC8-3FFF-4A8E-85AB-234BDFEDA3B1}"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DE003869-6703-4A84-97E8-CF3E5357FD9B}" type="slidenum">
              <a:rPr lang="en-GB" smtClean="0"/>
              <a:t>‹#›</a:t>
            </a:fld>
            <a:endParaRPr lang="en-GB"/>
          </a:p>
        </p:txBody>
      </p:sp>
    </p:spTree>
    <p:extLst>
      <p:ext uri="{BB962C8B-B14F-4D97-AF65-F5344CB8AC3E}">
        <p14:creationId xmlns:p14="http://schemas.microsoft.com/office/powerpoint/2010/main" val="3272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62C9AC8-3FFF-4A8E-85AB-234BDFEDA3B1}"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66048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62C9AC8-3FFF-4A8E-85AB-234BDFEDA3B1}"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82296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44362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4904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9075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7064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518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4160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0872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DE003869-6703-4A84-97E8-CF3E5357FD9B}"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8246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DE003869-6703-4A84-97E8-CF3E5357FD9B}"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18488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fingertips.phe.org.uk/profile/wider-determinants/data#page/6/gid/1938133042/pat/6/par/E12000006/ati/102/are/E06000055/iid/92899/age/204/sex/4"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Ealing</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71952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806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Ealing</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35008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9431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Ealing</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23780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4987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Ealing</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49664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9775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Ealing</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46890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1395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Ealing</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231673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0580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08146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Ealing</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23399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336704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65907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286450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86518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Ealing</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75.3%</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21.5%</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3"/>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13506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99386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Ealing</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52956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849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Ealing</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241882458"/>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477591E2-08F4-4BF7-874A-76384E52BC88}"/>
</file>

<file path=customXml/itemProps2.xml><?xml version="1.0" encoding="utf-8"?>
<ds:datastoreItem xmlns:ds="http://schemas.openxmlformats.org/officeDocument/2006/customXml" ds:itemID="{A8021827-4753-4996-AF48-7FA340DBDC85}"/>
</file>

<file path=customXml/itemProps3.xml><?xml version="1.0" encoding="utf-8"?>
<ds:datastoreItem xmlns:ds="http://schemas.openxmlformats.org/officeDocument/2006/customXml" ds:itemID="{18111830-8C65-41C4-A178-1544B86B09CF}"/>
</file>

<file path=docProps/app.xml><?xml version="1.0" encoding="utf-8"?>
<Properties xmlns="http://schemas.openxmlformats.org/officeDocument/2006/extended-properties" xmlns:vt="http://schemas.openxmlformats.org/officeDocument/2006/docPropsVTypes">
  <Template>template</Template>
  <TotalTime>2</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2018-06-05T22:52:32Z</dcterms:created>
  <dcterms:modified xsi:type="dcterms:W3CDTF">2018-06-05T22:55:26Z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