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42239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45B37006-ED6A-4E8F-9F0E-91CEE857BD61}"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3678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72374F9E-26FE-4C1A-86C1-EE32BB97B586}" type="datetimeFigureOut">
              <a:rPr lang="en-GB" smtClean="0"/>
              <a:t>05/06/2018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45B37006-ED6A-4E8F-9F0E-91CEE857BD61}" type="slidenum">
              <a:rPr lang="en-GB" smtClean="0"/>
              <a:t>‹#›</a:t>
            </a:fld>
            <a:endParaRPr lang="en-GB"/>
          </a:p>
        </p:txBody>
      </p:sp>
    </p:spTree>
    <p:extLst>
      <p:ext uri="{BB962C8B-B14F-4D97-AF65-F5344CB8AC3E}">
        <p14:creationId xmlns:p14="http://schemas.microsoft.com/office/powerpoint/2010/main" val="3992521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72374F9E-26FE-4C1A-86C1-EE32BB97B586}" type="datetimeFigureOut">
              <a:rPr lang="en-GB" smtClean="0"/>
              <a:t>05/06/2018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62296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72374F9E-26FE-4C1A-86C1-EE32BB97B586}" type="datetimeFigureOut">
              <a:rPr lang="en-GB" smtClean="0"/>
              <a:t>05/06/2018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34246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60102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45B37006-ED6A-4E8F-9F0E-91CEE857BD61}"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960429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45B37006-ED6A-4E8F-9F0E-91CEE857BD61}"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49421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45B37006-ED6A-4E8F-9F0E-91CEE857BD61}"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34570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45B37006-ED6A-4E8F-9F0E-91CEE857BD61}"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63424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45B37006-ED6A-4E8F-9F0E-91CEE857BD61}"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890255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45B37006-ED6A-4E8F-9F0E-91CEE857BD61}"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62245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45B37006-ED6A-4E8F-9F0E-91CEE857BD61}"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76265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45B37006-ED6A-4E8F-9F0E-91CEE857BD61}"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694327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https://fingertips.phe.org.uk/profile/wider-determinants/data#page/6/gid/1938133042/pat/6/par/E12000006/ati/102/are/E06000055/iid/92899/age/204/sex/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Camden</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215855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302384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Camden</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109669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779896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Camden</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3983077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417965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Camden</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025193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57727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Camden</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982487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894282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Camden</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3276818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4097886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68073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Camden</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667421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515571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298616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330027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1082423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Camden</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70.2%</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25.2%</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938351" y="5966460"/>
            <a:ext cx="1378538"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5.8%</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4"/>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01708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299809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Camden</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358143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415079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Camden</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25030635"/>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BCC77C95-6C53-4D7B-94DB-168BBBBB177F}"/>
</file>

<file path=customXml/itemProps2.xml><?xml version="1.0" encoding="utf-8"?>
<ds:datastoreItem xmlns:ds="http://schemas.openxmlformats.org/officeDocument/2006/customXml" ds:itemID="{0540FCCD-6FDF-49AA-9E66-FD9B0EB36760}"/>
</file>

<file path=customXml/itemProps3.xml><?xml version="1.0" encoding="utf-8"?>
<ds:datastoreItem xmlns:ds="http://schemas.openxmlformats.org/officeDocument/2006/customXml" ds:itemID="{2EC32C7E-9D2E-4E06-8DE1-6E3F732BA471}"/>
</file>

<file path=docProps/app.xml><?xml version="1.0" encoding="utf-8"?>
<Properties xmlns="http://schemas.openxmlformats.org/officeDocument/2006/extended-properties" xmlns:vt="http://schemas.openxmlformats.org/officeDocument/2006/docPropsVTypes">
  <Template>template</Template>
  <TotalTime>3</TotalTime>
  <Words>1618</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2018-06-05T22:45:59Z</dcterms:created>
  <dcterms:modified xsi:type="dcterms:W3CDTF">2018-06-05T22:49:08Z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