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3620328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F342D916-93FF-4195-BE34-FBEC181AC83A}"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84678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3E0CE8F4-B144-4AAE-BA80-451AFC2A102C}" type="datetimeFigureOut">
              <a:rPr lang="en-GB" smtClean="0"/>
              <a:t>05/06/2018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F342D916-93FF-4195-BE34-FBEC181AC83A}" type="slidenum">
              <a:rPr lang="en-GB" smtClean="0"/>
              <a:t>‹#›</a:t>
            </a:fld>
            <a:endParaRPr lang="en-GB"/>
          </a:p>
        </p:txBody>
      </p:sp>
    </p:spTree>
    <p:extLst>
      <p:ext uri="{BB962C8B-B14F-4D97-AF65-F5344CB8AC3E}">
        <p14:creationId xmlns:p14="http://schemas.microsoft.com/office/powerpoint/2010/main" val="577368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3E0CE8F4-B144-4AAE-BA80-451AFC2A102C}" type="datetimeFigureOut">
              <a:rPr lang="en-GB" smtClean="0"/>
              <a:t>05/06/2018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916934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3E0CE8F4-B144-4AAE-BA80-451AFC2A102C}" type="datetimeFigureOut">
              <a:rPr lang="en-GB" smtClean="0"/>
              <a:t>05/06/2018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70282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51008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F342D916-93FF-4195-BE34-FBEC181AC83A}"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07152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F342D916-93FF-4195-BE34-FBEC181AC83A}"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231504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F342D916-93FF-4195-BE34-FBEC181AC83A}"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782309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F342D916-93FF-4195-BE34-FBEC181AC83A}"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008723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F342D916-93FF-4195-BE34-FBEC181AC83A}"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85573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F342D916-93FF-4195-BE34-FBEC181AC83A}"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481339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F342D916-93FF-4195-BE34-FBEC181AC83A}"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7713132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F342D916-93FF-4195-BE34-FBEC181AC83A}"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1457874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13.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1.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50.png"/><Relationship Id="rId7"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image" Target="../media/image55.png"/><Relationship Id="rId1" Type="http://schemas.openxmlformats.org/officeDocument/2006/relationships/slideLayout" Target="../slideLayouts/slideLayout13.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2.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66.pn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2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2.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hyperlink" Target="https://fingertips.phe.org.uk/profile/wider-determinants/data#page/6/gid/1938133042/pat/6/par/E12000006/ati/102/are/E06000055/iid/92899/age/204/sex/4" TargetMode="External"/><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Bromley</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124806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549040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Bromley</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375589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1889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Bromley</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worse than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331394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290765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Bromley</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900297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469058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Bromley</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087362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561230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Bromley</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4087235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905161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156712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Bromley</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612112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14579760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418752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3323397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67346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Bromley</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79.0%</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18.1%</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7168107" y="5966460"/>
            <a:ext cx="919025"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4.1%</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5"/>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33307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2282782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Bromley</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3211323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1277632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Bromley</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worse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336802990"/>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5D728138-3CB6-43E6-BB15-83D73349FBAF}"/>
</file>

<file path=customXml/itemProps2.xml><?xml version="1.0" encoding="utf-8"?>
<ds:datastoreItem xmlns:ds="http://schemas.openxmlformats.org/officeDocument/2006/customXml" ds:itemID="{EE1ACE7D-0B6F-458D-B0EF-93CD473373C8}"/>
</file>

<file path=customXml/itemProps3.xml><?xml version="1.0" encoding="utf-8"?>
<ds:datastoreItem xmlns:ds="http://schemas.openxmlformats.org/officeDocument/2006/customXml" ds:itemID="{ACE1DCB6-3810-4E1B-8225-53894B62756F}"/>
</file>

<file path=docProps/app.xml><?xml version="1.0" encoding="utf-8"?>
<Properties xmlns="http://schemas.openxmlformats.org/officeDocument/2006/extended-properties" xmlns:vt="http://schemas.openxmlformats.org/officeDocument/2006/docPropsVTypes">
  <Template>template</Template>
  <TotalTime>3</TotalTime>
  <Words>1618</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2018-06-05T22:42:40Z</dcterms:created>
  <dcterms:modified xsi:type="dcterms:W3CDTF">2018-06-05T22:45:45Z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