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03638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F75B681D-C2AF-43B8-B9AD-1C9394F8A204}"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3465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0E5EBBDC-E43F-42D8-8108-E0F7B02FF657}" type="datetimeFigureOut">
              <a:rPr lang="en-GB" smtClean="0"/>
              <a:t>05/06/2018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F75B681D-C2AF-43B8-B9AD-1C9394F8A204}" type="slidenum">
              <a:rPr lang="en-GB" smtClean="0"/>
              <a:t>‹#›</a:t>
            </a:fld>
            <a:endParaRPr lang="en-GB"/>
          </a:p>
        </p:txBody>
      </p:sp>
    </p:spTree>
    <p:extLst>
      <p:ext uri="{BB962C8B-B14F-4D97-AF65-F5344CB8AC3E}">
        <p14:creationId xmlns:p14="http://schemas.microsoft.com/office/powerpoint/2010/main" val="130443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0E5EBBDC-E43F-42D8-8108-E0F7B02FF657}" type="datetimeFigureOut">
              <a:rPr lang="en-GB" smtClean="0"/>
              <a:t>05/06/2018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625839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0E5EBBDC-E43F-42D8-8108-E0F7B02FF657}" type="datetimeFigureOut">
              <a:rPr lang="en-GB" smtClean="0"/>
              <a:t>05/06/2018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64388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4390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F75B681D-C2AF-43B8-B9AD-1C9394F8A204}"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29635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F75B681D-C2AF-43B8-B9AD-1C9394F8A204}"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2025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F75B681D-C2AF-43B8-B9AD-1C9394F8A204}"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70870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F75B681D-C2AF-43B8-B9AD-1C9394F8A204}"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8863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F75B681D-C2AF-43B8-B9AD-1C9394F8A204}"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00366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F75B681D-C2AF-43B8-B9AD-1C9394F8A204}"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7844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F75B681D-C2AF-43B8-B9AD-1C9394F8A204}"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535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F75B681D-C2AF-43B8-B9AD-1C9394F8A204}"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624619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s://fingertips.phe.org.uk/profile/wider-determinants/data#page/6/gid/1938133042/pat/6/par/E12000006/ati/102/are/E06000055/iid/92899/age/204/sex/4"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Brent</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133607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0590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Brent</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150891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238111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Brent</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139158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06532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Brent</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989265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15288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Brent</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60060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645728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Brent</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12546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83496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042014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Brent</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12873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4219455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168596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325218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28491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Brent</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67.5%</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26.0%</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823473" y="5966460"/>
            <a:ext cx="1608294"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7.1%</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5"/>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15511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37280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Brent</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320984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58028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Brent</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824743656"/>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00501B5C-EA93-4721-979B-18CA20F40529}"/>
</file>

<file path=customXml/itemProps2.xml><?xml version="1.0" encoding="utf-8"?>
<ds:datastoreItem xmlns:ds="http://schemas.openxmlformats.org/officeDocument/2006/customXml" ds:itemID="{B8992ABA-C51C-42D0-8531-338178701CCE}"/>
</file>

<file path=customXml/itemProps3.xml><?xml version="1.0" encoding="utf-8"?>
<ds:datastoreItem xmlns:ds="http://schemas.openxmlformats.org/officeDocument/2006/customXml" ds:itemID="{6CFE995B-0D22-42B4-88DD-17263FFEB996}"/>
</file>

<file path=docProps/app.xml><?xml version="1.0" encoding="utf-8"?>
<Properties xmlns="http://schemas.openxmlformats.org/officeDocument/2006/extended-properties" xmlns:vt="http://schemas.openxmlformats.org/officeDocument/2006/docPropsVTypes">
  <Template>template</Template>
  <TotalTime>2</TotalTime>
  <Words>1617</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2018-06-05T22:39:28Z</dcterms:created>
  <dcterms:modified xsi:type="dcterms:W3CDTF">2018-06-05T22:42:26Z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