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17406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3717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9522F97-E163-487A-A70F-CBE8A79B16FE}"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28E36744-0177-4D8E-8DEC-C3183AFD0405}" type="slidenum">
              <a:rPr lang="en-GB" smtClean="0"/>
              <a:t>‹#›</a:t>
            </a:fld>
            <a:endParaRPr lang="en-GB"/>
          </a:p>
        </p:txBody>
      </p:sp>
    </p:spTree>
    <p:extLst>
      <p:ext uri="{BB962C8B-B14F-4D97-AF65-F5344CB8AC3E}">
        <p14:creationId xmlns:p14="http://schemas.microsoft.com/office/powerpoint/2010/main" val="298470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9522F97-E163-487A-A70F-CBE8A79B16FE}"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22424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9522F97-E163-487A-A70F-CBE8A79B16FE}"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1651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6486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43266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1077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718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1591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4353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8197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28E36744-0177-4D8E-8DEC-C3183AFD0405}"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8188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28E36744-0177-4D8E-8DEC-C3183AFD0405}"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57736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Bexley</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16246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2591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Bexley</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40739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39971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Bexley</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15963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627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Bexley</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418747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4930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Bexley</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5494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5166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Bexley</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77390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19165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0537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Bexley</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67488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49234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10791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81295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45521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Bexley</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76.0%</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20.5%</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4.2%</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2799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19104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Bexley</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26474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6525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Bexley</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038405194"/>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3555058A-C0E8-4002-B9F8-F3B2C8AF8BC0}"/>
</file>

<file path=customXml/itemProps2.xml><?xml version="1.0" encoding="utf-8"?>
<ds:datastoreItem xmlns:ds="http://schemas.openxmlformats.org/officeDocument/2006/customXml" ds:itemID="{36FCF158-0867-4158-A128-4787FD1D9CA2}"/>
</file>

<file path=customXml/itemProps3.xml><?xml version="1.0" encoding="utf-8"?>
<ds:datastoreItem xmlns:ds="http://schemas.openxmlformats.org/officeDocument/2006/customXml" ds:itemID="{3BE170FA-6265-41FF-97EC-A1A15D00FC4F}"/>
</file>

<file path=docProps/app.xml><?xml version="1.0" encoding="utf-8"?>
<Properties xmlns="http://schemas.openxmlformats.org/officeDocument/2006/extended-properties" xmlns:vt="http://schemas.openxmlformats.org/officeDocument/2006/docPropsVTypes">
  <Template>template</Template>
  <TotalTime>2</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2018-06-05T22:36:18Z</dcterms:created>
  <dcterms:modified xsi:type="dcterms:W3CDTF">2018-06-05T22:39:15Z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