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10414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B31FC0B8-C705-4DE1-BB34-E6D059AEA0AA}"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1401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9986CB4-E60C-4EF0-9048-7F1774187D76}"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B31FC0B8-C705-4DE1-BB34-E6D059AEA0AA}" type="slidenum">
              <a:rPr lang="en-GB" smtClean="0"/>
              <a:t>‹#›</a:t>
            </a:fld>
            <a:endParaRPr lang="en-GB"/>
          </a:p>
        </p:txBody>
      </p:sp>
    </p:spTree>
    <p:extLst>
      <p:ext uri="{BB962C8B-B14F-4D97-AF65-F5344CB8AC3E}">
        <p14:creationId xmlns:p14="http://schemas.microsoft.com/office/powerpoint/2010/main" val="255465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9986CB4-E60C-4EF0-9048-7F1774187D76}"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64791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9986CB4-E60C-4EF0-9048-7F1774187D76}"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40500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49463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B31FC0B8-C705-4DE1-BB34-E6D059AEA0AA}"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5965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B31FC0B8-C705-4DE1-BB34-E6D059AEA0AA}"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1242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B31FC0B8-C705-4DE1-BB34-E6D059AEA0AA}"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8817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B31FC0B8-C705-4DE1-BB34-E6D059AEA0AA}"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2720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B31FC0B8-C705-4DE1-BB34-E6D059AEA0AA}"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2034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B31FC0B8-C705-4DE1-BB34-E6D059AEA0AA}"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6681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B31FC0B8-C705-4DE1-BB34-E6D059AEA0AA}"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4157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B31FC0B8-C705-4DE1-BB34-E6D059AEA0AA}"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69206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Tower Hamlets</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42651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1801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Tower Hamlets</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30850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7886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Tower Hamlets</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01496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64962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Tower Hamlets</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27807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42620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Tower Hamlets</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981588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98788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Tower Hamlets</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07997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153188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51508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Tower Hamlets</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08469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204575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64212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45750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111833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Tower Hamlets</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65.3%</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25.6%</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708594" y="5966460"/>
            <a:ext cx="1838051"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7.9%</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72061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411445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Tower Hamlets</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33995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48728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Tower Hamlets</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034621664"/>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DDFB2D68-10E5-4211-AD61-2DAEB1554947}"/>
</file>

<file path=customXml/itemProps2.xml><?xml version="1.0" encoding="utf-8"?>
<ds:datastoreItem xmlns:ds="http://schemas.openxmlformats.org/officeDocument/2006/customXml" ds:itemID="{DFB45920-0B42-453C-BDB1-929E881B5FA3}"/>
</file>

<file path=customXml/itemProps3.xml><?xml version="1.0" encoding="utf-8"?>
<ds:datastoreItem xmlns:ds="http://schemas.openxmlformats.org/officeDocument/2006/customXml" ds:itemID="{F79C9749-DEF8-4FED-AA68-0C4BCE12FAEA}"/>
</file>

<file path=docProps/app.xml><?xml version="1.0" encoding="utf-8"?>
<Properties xmlns="http://schemas.openxmlformats.org/officeDocument/2006/extended-properties" xmlns:vt="http://schemas.openxmlformats.org/officeDocument/2006/docPropsVTypes">
  <Template>template</Template>
  <TotalTime>3</TotalTime>
  <Words>1627</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2018-06-06T00:00:16Z</dcterms:created>
  <dcterms:modified xsi:type="dcterms:W3CDTF">2018-06-06T00:03:34Z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