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53816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4504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1CEEDC5D-4CEF-430A-83F8-07E893107CE9}"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4D9D532B-5E4C-4655-A2D7-7386680EC111}" type="slidenum">
              <a:rPr lang="en-GB" smtClean="0"/>
              <a:t>‹#›</a:t>
            </a:fld>
            <a:endParaRPr lang="en-GB"/>
          </a:p>
        </p:txBody>
      </p:sp>
    </p:spTree>
    <p:extLst>
      <p:ext uri="{BB962C8B-B14F-4D97-AF65-F5344CB8AC3E}">
        <p14:creationId xmlns:p14="http://schemas.microsoft.com/office/powerpoint/2010/main" val="376058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1CEEDC5D-4CEF-430A-83F8-07E893107CE9}"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71579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1CEEDC5D-4CEF-430A-83F8-07E893107CE9}"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1687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36166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660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1337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0548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9322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3353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5288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4D9D532B-5E4C-4655-A2D7-7386680EC111}"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9973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4D9D532B-5E4C-4655-A2D7-7386680EC111}"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8346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Redbridge</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70344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9554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Redbridge</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48885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5397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Redbridge</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18200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0284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Redbridge</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86038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5326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Redbridge</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7301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332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Redbridge</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6432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10797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1410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Redbridge</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487501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94183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63860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12477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17720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Redbridge</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71.6%</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23.8%</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53229" y="5966460"/>
            <a:ext cx="1148782"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5.1%</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63395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38142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Redbridge</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44740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14905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Redbridge</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9652212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8A99E32D-BFB4-4983-A370-42624436B612}"/>
</file>

<file path=customXml/itemProps2.xml><?xml version="1.0" encoding="utf-8"?>
<ds:datastoreItem xmlns:ds="http://schemas.openxmlformats.org/officeDocument/2006/customXml" ds:itemID="{0BA73EA2-6A3F-4625-A595-A4AB2B2E909B}"/>
</file>

<file path=customXml/itemProps3.xml><?xml version="1.0" encoding="utf-8"?>
<ds:datastoreItem xmlns:ds="http://schemas.openxmlformats.org/officeDocument/2006/customXml" ds:itemID="{ED26D830-5D6C-486F-A41E-F33571793B55}"/>
</file>

<file path=docProps/app.xml><?xml version="1.0" encoding="utf-8"?>
<Properties xmlns="http://schemas.openxmlformats.org/officeDocument/2006/extended-properties" xmlns:vt="http://schemas.openxmlformats.org/officeDocument/2006/docPropsVTypes">
  <Template>template</Template>
  <TotalTime>2</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2018-06-05T23:47:25Z</dcterms:created>
  <dcterms:modified xsi:type="dcterms:W3CDTF">2018-06-05T23:50:20Z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