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34823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2178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929D53D-F7A3-4166-91C1-F85476DC7026}"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946F09D8-3143-4DC5-9BE3-C003CBA04D24}" type="slidenum">
              <a:rPr lang="en-GB" smtClean="0"/>
              <a:t>‹#›</a:t>
            </a:fld>
            <a:endParaRPr lang="en-GB"/>
          </a:p>
        </p:txBody>
      </p:sp>
    </p:spTree>
    <p:extLst>
      <p:ext uri="{BB962C8B-B14F-4D97-AF65-F5344CB8AC3E}">
        <p14:creationId xmlns:p14="http://schemas.microsoft.com/office/powerpoint/2010/main" val="403476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929D53D-F7A3-4166-91C1-F85476DC7026}"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71952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929D53D-F7A3-4166-91C1-F85476DC7026}"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66964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00938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8621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2133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2495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0798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11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1822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946F09D8-3143-4DC5-9BE3-C003CBA04D24}"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3798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946F09D8-3143-4DC5-9BE3-C003CBA04D24}"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42403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Lewisham</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13382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3329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Lewisham</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92628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77464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Lewisham</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63758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2095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Lewisham</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90102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26114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Lewisham</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38461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91659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Lewisham</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6966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118701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45479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Lewisham</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10090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328859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418210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54321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413728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Lewisham</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77.4%</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18.3%</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23473" y="5966460"/>
            <a:ext cx="1608294"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6.5%</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93037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90654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Lewisham</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95074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66917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Lewisham</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240391892"/>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B233E203-4089-44E0-99B0-41236BEA1FD8}"/>
</file>

<file path=customXml/itemProps2.xml><?xml version="1.0" encoding="utf-8"?>
<ds:datastoreItem xmlns:ds="http://schemas.openxmlformats.org/officeDocument/2006/customXml" ds:itemID="{6AFB33E5-CF0E-40DF-9F9E-156CC6216046}"/>
</file>

<file path=customXml/itemProps3.xml><?xml version="1.0" encoding="utf-8"?>
<ds:datastoreItem xmlns:ds="http://schemas.openxmlformats.org/officeDocument/2006/customXml" ds:itemID="{7D86F088-EBDB-47D0-B61D-970E08A01BD8}"/>
</file>

<file path=docProps/app.xml><?xml version="1.0" encoding="utf-8"?>
<Properties xmlns="http://schemas.openxmlformats.org/officeDocument/2006/extended-properties" xmlns:vt="http://schemas.openxmlformats.org/officeDocument/2006/docPropsVTypes">
  <Template>template</Template>
  <TotalTime>2</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2018-06-05T23:38:09Z</dcterms:created>
  <dcterms:modified xsi:type="dcterms:W3CDTF">2018-06-05T23:41:02Z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